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50399950" cy="32399288"/>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清水麻実 Mami Shimizu" initials="清水麻実" lastIdx="3" clrIdx="0">
    <p:extLst>
      <p:ext uri="{19B8F6BF-5375-455C-9EA6-DF929625EA0E}">
        <p15:presenceInfo xmlns:p15="http://schemas.microsoft.com/office/powerpoint/2012/main" userId="S::mami.shimizu.xm@kyowakirin.com::63503a2a-0839-405c-938d-6d8071942b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5504"/>
    <a:srgbClr val="FFFFFF"/>
    <a:srgbClr val="ED7D31"/>
    <a:srgbClr val="B62B30"/>
    <a:srgbClr val="7094AA"/>
    <a:srgbClr val="0E1B4F"/>
    <a:srgbClr val="9A0000"/>
    <a:srgbClr val="2F458C"/>
    <a:srgbClr val="E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36" autoAdjust="0"/>
    <p:restoredTop sz="94660"/>
  </p:normalViewPr>
  <p:slideViewPr>
    <p:cSldViewPr>
      <p:cViewPr>
        <p:scale>
          <a:sx n="26" d="100"/>
          <a:sy n="26" d="100"/>
        </p:scale>
        <p:origin x="652" y="-2012"/>
      </p:cViewPr>
      <p:guideLst/>
    </p:cSldViewPr>
  </p:slideViewPr>
  <p:notesTextViewPr>
    <p:cViewPr>
      <p:scale>
        <a:sx n="1" d="1"/>
        <a:sy n="1" d="1"/>
      </p:scale>
      <p:origin x="0" y="0"/>
    </p:cViewPr>
  </p:notesTextViewPr>
  <p:notesViewPr>
    <p:cSldViewPr>
      <p:cViewPr varScale="1">
        <p:scale>
          <a:sx n="92" d="100"/>
          <a:sy n="92" d="100"/>
        </p:scale>
        <p:origin x="4042"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essl, Ines" userId="902068fa-c8f0-4501-8bc2-d83581121c18" providerId="ADAL" clId="{6154D49A-1E2A-4794-803B-831B2F0CFAF0}"/>
    <pc:docChg chg="modSld">
      <pc:chgData name="Foessl, Ines" userId="902068fa-c8f0-4501-8bc2-d83581121c18" providerId="ADAL" clId="{6154D49A-1E2A-4794-803B-831B2F0CFAF0}" dt="2022-12-13T21:21:33.555" v="10" actId="1076"/>
      <pc:docMkLst>
        <pc:docMk/>
      </pc:docMkLst>
      <pc:sldChg chg="addSp modSp mod">
        <pc:chgData name="Foessl, Ines" userId="902068fa-c8f0-4501-8bc2-d83581121c18" providerId="ADAL" clId="{6154D49A-1E2A-4794-803B-831B2F0CFAF0}" dt="2022-12-13T21:21:33.555" v="10" actId="1076"/>
        <pc:sldMkLst>
          <pc:docMk/>
          <pc:sldMk cId="1566001419" sldId="256"/>
        </pc:sldMkLst>
        <pc:spChg chg="add mod">
          <ac:chgData name="Foessl, Ines" userId="902068fa-c8f0-4501-8bc2-d83581121c18" providerId="ADAL" clId="{6154D49A-1E2A-4794-803B-831B2F0CFAF0}" dt="2022-12-13T21:21:33.555" v="10" actId="1076"/>
          <ac:spMkLst>
            <pc:docMk/>
            <pc:sldMk cId="1566001419" sldId="256"/>
            <ac:spMk id="1022" creationId="{396F7E2E-69E1-49DA-8B60-1C188C2CB50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E535EF3-E65C-47BE-BC63-FF40F9DE5C40}" type="datetimeFigureOut">
              <a:rPr lang="es-ES" smtClean="0"/>
              <a:t>13/12/2022</a:t>
            </a:fld>
            <a:endParaRPr lang="es-ES"/>
          </a:p>
        </p:txBody>
      </p:sp>
      <p:sp>
        <p:nvSpPr>
          <p:cNvPr id="4" name="Marcador de imagen de diapositiva 3"/>
          <p:cNvSpPr>
            <a:spLocks noGrp="1" noRot="1" noChangeAspect="1"/>
          </p:cNvSpPr>
          <p:nvPr>
            <p:ph type="sldImg" idx="2"/>
          </p:nvPr>
        </p:nvSpPr>
        <p:spPr>
          <a:xfrm>
            <a:off x="793750" y="1241425"/>
            <a:ext cx="521017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C9CC122-05E5-4410-8D7A-E257A4CF305A}" type="slidenum">
              <a:rPr lang="es-ES" smtClean="0"/>
              <a:t>‹#›</a:t>
            </a:fld>
            <a:endParaRPr lang="es-ES"/>
          </a:p>
        </p:txBody>
      </p:sp>
    </p:spTree>
    <p:extLst>
      <p:ext uri="{BB962C8B-B14F-4D97-AF65-F5344CB8AC3E}">
        <p14:creationId xmlns:p14="http://schemas.microsoft.com/office/powerpoint/2010/main" val="114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33906B8-622A-428E-BD34-157CA5B2577F}" type="datetimeFigureOut">
              <a:rPr lang="es-ES" smtClean="0"/>
              <a:t>13/12/2022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
        <p:nvSpPr>
          <p:cNvPr id="8" name="Rectángulo 7">
            <a:extLst>
              <a:ext uri="{FF2B5EF4-FFF2-40B4-BE49-F238E27FC236}">
                <a16:creationId xmlns:a16="http://schemas.microsoft.com/office/drawing/2014/main" id="{9CC35ABC-6FEF-4D71-8029-A8138956DA92}"/>
              </a:ext>
            </a:extLst>
          </p:cNvPr>
          <p:cNvSpPr/>
          <p:nvPr userDrawn="1"/>
        </p:nvSpPr>
        <p:spPr>
          <a:xfrm rot="16200000">
            <a:off x="42189049" y="14288743"/>
            <a:ext cx="21880174" cy="1785104"/>
          </a:xfrm>
          <a:prstGeom prst="rect">
            <a:avLst/>
          </a:prstGeom>
          <a:noFill/>
          <a:ln>
            <a:noFill/>
          </a:ln>
        </p:spPr>
        <p:txBody>
          <a:bodyPr wrap="square">
            <a:spAutoFit/>
          </a:bodyPr>
          <a:lstStyle/>
          <a:p>
            <a:pPr algn="ctr"/>
            <a:r>
              <a:rPr lang="en-US" sz="11000" b="1" cap="all" dirty="0">
                <a:solidFill>
                  <a:schemeClr val="bg2">
                    <a:lumMod val="90000"/>
                  </a:schemeClr>
                </a:solidFill>
                <a:latin typeface="Arial Black" panose="020B0A04020102020204" pitchFamily="34" charset="0"/>
                <a:cs typeface="Arial" panose="020B0604020202020204" pitchFamily="34" charset="0"/>
              </a:rPr>
              <a:t>Non-USABLE area</a:t>
            </a:r>
            <a:endParaRPr lang="es-ES" sz="11000" b="1" dirty="0">
              <a:solidFill>
                <a:schemeClr val="bg2">
                  <a:lumMod val="90000"/>
                </a:schemeClr>
              </a:solidFill>
              <a:latin typeface="Arial Black" panose="020B0A04020102020204" pitchFamily="34" charset="0"/>
              <a:cs typeface="Arial" panose="020B0604020202020204" pitchFamily="34" charset="0"/>
            </a:endParaRPr>
          </a:p>
        </p:txBody>
      </p:sp>
      <p:sp>
        <p:nvSpPr>
          <p:cNvPr id="9" name="Rectángulo 8">
            <a:extLst>
              <a:ext uri="{FF2B5EF4-FFF2-40B4-BE49-F238E27FC236}">
                <a16:creationId xmlns:a16="http://schemas.microsoft.com/office/drawing/2014/main" id="{E4B4404B-1C84-4032-BD33-D3E562CAFFB8}"/>
              </a:ext>
            </a:extLst>
          </p:cNvPr>
          <p:cNvSpPr/>
          <p:nvPr userDrawn="1"/>
        </p:nvSpPr>
        <p:spPr>
          <a:xfrm>
            <a:off x="-533401" y="-3209960"/>
            <a:ext cx="50933351" cy="1785104"/>
          </a:xfrm>
          <a:prstGeom prst="rect">
            <a:avLst/>
          </a:prstGeom>
          <a:noFill/>
          <a:ln>
            <a:noFill/>
          </a:ln>
        </p:spPr>
        <p:txBody>
          <a:bodyPr wrap="square">
            <a:spAutoFit/>
          </a:bodyPr>
          <a:lstStyle/>
          <a:p>
            <a:pPr algn="ctr"/>
            <a:r>
              <a:rPr lang="en-US" sz="11000" b="1" cap="all" dirty="0">
                <a:solidFill>
                  <a:schemeClr val="bg2">
                    <a:lumMod val="90000"/>
                  </a:schemeClr>
                </a:solidFill>
                <a:latin typeface="Arial Black" panose="020B0A04020102020204" pitchFamily="34" charset="0"/>
                <a:cs typeface="Arial" panose="020B0604020202020204" pitchFamily="34" charset="0"/>
              </a:rPr>
              <a:t>Non-USABLE area</a:t>
            </a:r>
            <a:endParaRPr lang="es-ES" sz="11000" b="1" dirty="0">
              <a:solidFill>
                <a:schemeClr val="bg2">
                  <a:lumMod val="90000"/>
                </a:schemeClr>
              </a:solidFill>
              <a:latin typeface="Arial Black" panose="020B0A04020102020204" pitchFamily="34" charset="0"/>
              <a:cs typeface="Arial" panose="020B0604020202020204" pitchFamily="34" charset="0"/>
            </a:endParaRPr>
          </a:p>
        </p:txBody>
      </p:sp>
      <p:sp>
        <p:nvSpPr>
          <p:cNvPr id="10" name="Rectángulo 9">
            <a:extLst>
              <a:ext uri="{FF2B5EF4-FFF2-40B4-BE49-F238E27FC236}">
                <a16:creationId xmlns:a16="http://schemas.microsoft.com/office/drawing/2014/main" id="{3D585D6E-7401-46AC-AA67-9557FB934830}"/>
              </a:ext>
            </a:extLst>
          </p:cNvPr>
          <p:cNvSpPr/>
          <p:nvPr userDrawn="1"/>
        </p:nvSpPr>
        <p:spPr>
          <a:xfrm>
            <a:off x="-287905" y="34193145"/>
            <a:ext cx="50933351" cy="1785104"/>
          </a:xfrm>
          <a:prstGeom prst="rect">
            <a:avLst/>
          </a:prstGeom>
          <a:noFill/>
          <a:ln>
            <a:noFill/>
          </a:ln>
        </p:spPr>
        <p:txBody>
          <a:bodyPr wrap="square">
            <a:spAutoFit/>
          </a:bodyPr>
          <a:lstStyle/>
          <a:p>
            <a:pPr algn="ctr"/>
            <a:r>
              <a:rPr lang="en-US" sz="11000" b="1" cap="all" dirty="0">
                <a:solidFill>
                  <a:schemeClr val="bg2">
                    <a:lumMod val="90000"/>
                  </a:schemeClr>
                </a:solidFill>
                <a:latin typeface="Arial Black" panose="020B0A04020102020204" pitchFamily="34" charset="0"/>
                <a:cs typeface="Arial" panose="020B0604020202020204" pitchFamily="34" charset="0"/>
              </a:rPr>
              <a:t>Non-</a:t>
            </a:r>
            <a:r>
              <a:rPr lang="en-US" sz="11000" b="1" cap="all" dirty="0" err="1">
                <a:solidFill>
                  <a:schemeClr val="bg2">
                    <a:lumMod val="90000"/>
                  </a:schemeClr>
                </a:solidFill>
                <a:latin typeface="Arial Black" panose="020B0A04020102020204" pitchFamily="34" charset="0"/>
                <a:cs typeface="Arial" panose="020B0604020202020204" pitchFamily="34" charset="0"/>
              </a:rPr>
              <a:t>USable</a:t>
            </a:r>
            <a:r>
              <a:rPr lang="en-US" sz="11000" b="1" cap="all" dirty="0">
                <a:solidFill>
                  <a:schemeClr val="bg2">
                    <a:lumMod val="90000"/>
                  </a:schemeClr>
                </a:solidFill>
                <a:latin typeface="Arial Black" panose="020B0A04020102020204" pitchFamily="34" charset="0"/>
                <a:cs typeface="Arial" panose="020B0604020202020204" pitchFamily="34" charset="0"/>
              </a:rPr>
              <a:t> area</a:t>
            </a:r>
            <a:endParaRPr lang="es-ES" sz="11000" b="1" dirty="0">
              <a:solidFill>
                <a:schemeClr val="bg2">
                  <a:lumMod val="90000"/>
                </a:schemeClr>
              </a:solidFill>
              <a:latin typeface="Arial Black" panose="020B0A04020102020204" pitchFamily="34" charset="0"/>
              <a:cs typeface="Arial" panose="020B0604020202020204" pitchFamily="34" charset="0"/>
            </a:endParaRPr>
          </a:p>
        </p:txBody>
      </p:sp>
      <p:sp>
        <p:nvSpPr>
          <p:cNvPr id="11" name="Rectángulo 10">
            <a:extLst>
              <a:ext uri="{FF2B5EF4-FFF2-40B4-BE49-F238E27FC236}">
                <a16:creationId xmlns:a16="http://schemas.microsoft.com/office/drawing/2014/main" id="{570C4747-BA59-44E7-8B72-3C4B22EE2118}"/>
              </a:ext>
            </a:extLst>
          </p:cNvPr>
          <p:cNvSpPr/>
          <p:nvPr userDrawn="1"/>
        </p:nvSpPr>
        <p:spPr>
          <a:xfrm rot="16200000">
            <a:off x="-13604187" y="14288743"/>
            <a:ext cx="21880174" cy="1785104"/>
          </a:xfrm>
          <a:prstGeom prst="rect">
            <a:avLst/>
          </a:prstGeom>
          <a:noFill/>
          <a:ln>
            <a:noFill/>
          </a:ln>
        </p:spPr>
        <p:txBody>
          <a:bodyPr wrap="square">
            <a:spAutoFit/>
          </a:bodyPr>
          <a:lstStyle/>
          <a:p>
            <a:pPr algn="ctr"/>
            <a:r>
              <a:rPr lang="en-US" sz="11000" b="1" cap="all" dirty="0">
                <a:solidFill>
                  <a:schemeClr val="bg2">
                    <a:lumMod val="90000"/>
                  </a:schemeClr>
                </a:solidFill>
                <a:latin typeface="Arial Black" panose="020B0A04020102020204" pitchFamily="34" charset="0"/>
                <a:cs typeface="Arial" panose="020B0604020202020204" pitchFamily="34" charset="0"/>
              </a:rPr>
              <a:t>Non-USABLE area</a:t>
            </a:r>
            <a:endParaRPr lang="es-ES" sz="11000" b="1" dirty="0">
              <a:solidFill>
                <a:schemeClr val="bg2">
                  <a:lumMod val="90000"/>
                </a:schemeClr>
              </a:solidFill>
              <a:latin typeface="Arial Black" panose="020B0A04020102020204" pitchFamily="34" charset="0"/>
              <a:cs typeface="Arial" panose="020B0604020202020204" pitchFamily="34" charset="0"/>
            </a:endParaRPr>
          </a:p>
        </p:txBody>
      </p:sp>
      <p:sp>
        <p:nvSpPr>
          <p:cNvPr id="12" name="Rectángulo 11">
            <a:extLst>
              <a:ext uri="{FF2B5EF4-FFF2-40B4-BE49-F238E27FC236}">
                <a16:creationId xmlns:a16="http://schemas.microsoft.com/office/drawing/2014/main" id="{33F5AE28-5A6A-40CF-B86F-DB2021382B81}"/>
              </a:ext>
            </a:extLst>
          </p:cNvPr>
          <p:cNvSpPr/>
          <p:nvPr userDrawn="1"/>
        </p:nvSpPr>
        <p:spPr>
          <a:xfrm>
            <a:off x="0" y="0"/>
            <a:ext cx="50432321" cy="32399288"/>
          </a:xfrm>
          <a:prstGeom prst="rect">
            <a:avLst/>
          </a:prstGeom>
          <a:solidFill>
            <a:srgbClr val="7094AA"/>
          </a:solidFill>
          <a:ln>
            <a:solidFill>
              <a:srgbClr val="0E1B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006AA5"/>
              </a:solidFill>
            </a:endParaRPr>
          </a:p>
        </p:txBody>
      </p:sp>
      <p:pic>
        <p:nvPicPr>
          <p:cNvPr id="3" name="Imagen 2">
            <a:extLst>
              <a:ext uri="{FF2B5EF4-FFF2-40B4-BE49-F238E27FC236}">
                <a16:creationId xmlns:a16="http://schemas.microsoft.com/office/drawing/2014/main" id="{2393EDCE-8C0A-46C6-96FF-11605CF4B8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10442" y="-967422"/>
            <a:ext cx="17440756" cy="35160567"/>
          </a:xfrm>
          <a:prstGeom prst="rect">
            <a:avLst/>
          </a:prstGeom>
        </p:spPr>
      </p:pic>
      <p:sp>
        <p:nvSpPr>
          <p:cNvPr id="7" name="フリーフォーム: 図形 6">
            <a:extLst>
              <a:ext uri="{FF2B5EF4-FFF2-40B4-BE49-F238E27FC236}">
                <a16:creationId xmlns:a16="http://schemas.microsoft.com/office/drawing/2014/main" id="{DC99F7E5-5FCE-DF78-CC0C-FA85057AE231}"/>
              </a:ext>
            </a:extLst>
          </p:cNvPr>
          <p:cNvSpPr/>
          <p:nvPr userDrawn="1"/>
        </p:nvSpPr>
        <p:spPr>
          <a:xfrm>
            <a:off x="11380573" y="7643731"/>
            <a:ext cx="38382250" cy="23896800"/>
          </a:xfrm>
          <a:custGeom>
            <a:avLst/>
            <a:gdLst>
              <a:gd name="connsiteX0" fmla="*/ 0 w 38382250"/>
              <a:gd name="connsiteY0" fmla="*/ 0 h 23896800"/>
              <a:gd name="connsiteX1" fmla="*/ 10591106 w 38382250"/>
              <a:gd name="connsiteY1" fmla="*/ 0 h 23896800"/>
              <a:gd name="connsiteX2" fmla="*/ 27791142 w 38382250"/>
              <a:gd name="connsiteY2" fmla="*/ 0 h 23896800"/>
              <a:gd name="connsiteX3" fmla="*/ 38382250 w 38382250"/>
              <a:gd name="connsiteY3" fmla="*/ 0 h 23896800"/>
              <a:gd name="connsiteX4" fmla="*/ 38382250 w 38382250"/>
              <a:gd name="connsiteY4" fmla="*/ 7988154 h 23896800"/>
              <a:gd name="connsiteX5" fmla="*/ 27791142 w 38382250"/>
              <a:gd name="connsiteY5" fmla="*/ 7988154 h 23896800"/>
              <a:gd name="connsiteX6" fmla="*/ 27791142 w 38382250"/>
              <a:gd name="connsiteY6" fmla="*/ 23896800 h 23896800"/>
              <a:gd name="connsiteX7" fmla="*/ 0 w 38382250"/>
              <a:gd name="connsiteY7" fmla="*/ 23896800 h 2389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382250" h="23896800">
                <a:moveTo>
                  <a:pt x="0" y="0"/>
                </a:moveTo>
                <a:lnTo>
                  <a:pt x="10591106" y="0"/>
                </a:lnTo>
                <a:lnTo>
                  <a:pt x="27791142" y="0"/>
                </a:lnTo>
                <a:lnTo>
                  <a:pt x="38382250" y="0"/>
                </a:lnTo>
                <a:lnTo>
                  <a:pt x="38382250" y="7988154"/>
                </a:lnTo>
                <a:lnTo>
                  <a:pt x="27791142" y="7988154"/>
                </a:lnTo>
                <a:lnTo>
                  <a:pt x="27791142" y="23896800"/>
                </a:lnTo>
                <a:lnTo>
                  <a:pt x="0" y="238968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Tree>
    <p:extLst>
      <p:ext uri="{BB962C8B-B14F-4D97-AF65-F5344CB8AC3E}">
        <p14:creationId xmlns:p14="http://schemas.microsoft.com/office/powerpoint/2010/main" val="825399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464996" y="8624810"/>
            <a:ext cx="21419979" cy="205570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5514975" y="8624810"/>
            <a:ext cx="21419979" cy="205570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33906B8-622A-428E-BD34-157CA5B2577F}" type="datetimeFigureOut">
              <a:rPr lang="es-ES" smtClean="0"/>
              <a:t>13/12/2022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799282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471561" y="1724964"/>
            <a:ext cx="43469957" cy="626236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471563" y="7942328"/>
            <a:ext cx="21321539" cy="3892412"/>
          </a:xfrm>
        </p:spPr>
        <p:txBody>
          <a:bodyPr anchor="b"/>
          <a:lstStyle>
            <a:lvl1pPr marL="0" indent="0">
              <a:buNone/>
              <a:defRPr sz="9921" b="1"/>
            </a:lvl1pPr>
            <a:lvl2pPr marL="1890019" indent="0">
              <a:buNone/>
              <a:defRPr sz="8268" b="1"/>
            </a:lvl2pPr>
            <a:lvl3pPr marL="3780038" indent="0">
              <a:buNone/>
              <a:defRPr sz="7441" b="1"/>
            </a:lvl3pPr>
            <a:lvl4pPr marL="5670057" indent="0">
              <a:buNone/>
              <a:defRPr sz="6614" b="1"/>
            </a:lvl4pPr>
            <a:lvl5pPr marL="7560076" indent="0">
              <a:buNone/>
              <a:defRPr sz="6614" b="1"/>
            </a:lvl5pPr>
            <a:lvl6pPr marL="9450095" indent="0">
              <a:buNone/>
              <a:defRPr sz="6614" b="1"/>
            </a:lvl6pPr>
            <a:lvl7pPr marL="11340114" indent="0">
              <a:buNone/>
              <a:defRPr sz="6614" b="1"/>
            </a:lvl7pPr>
            <a:lvl8pPr marL="13230134" indent="0">
              <a:buNone/>
              <a:defRPr sz="6614" b="1"/>
            </a:lvl8pPr>
            <a:lvl9pPr marL="15120153" indent="0">
              <a:buNone/>
              <a:defRPr sz="6614" b="1"/>
            </a:lvl9pPr>
          </a:lstStyle>
          <a:p>
            <a:pPr lvl="0"/>
            <a:r>
              <a:rPr lang="es-ES"/>
              <a:t>Haga clic para modificar los estilos de texto del patrón</a:t>
            </a:r>
          </a:p>
        </p:txBody>
      </p:sp>
      <p:sp>
        <p:nvSpPr>
          <p:cNvPr id="4" name="Content Placeholder 3"/>
          <p:cNvSpPr>
            <a:spLocks noGrp="1"/>
          </p:cNvSpPr>
          <p:nvPr>
            <p:ph sz="half" idx="2"/>
          </p:nvPr>
        </p:nvSpPr>
        <p:spPr>
          <a:xfrm>
            <a:off x="3471563" y="11834740"/>
            <a:ext cx="21321539" cy="174071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5514975" y="7942328"/>
            <a:ext cx="21426543" cy="3892412"/>
          </a:xfrm>
        </p:spPr>
        <p:txBody>
          <a:bodyPr anchor="b"/>
          <a:lstStyle>
            <a:lvl1pPr marL="0" indent="0">
              <a:buNone/>
              <a:defRPr sz="9921" b="1"/>
            </a:lvl1pPr>
            <a:lvl2pPr marL="1890019" indent="0">
              <a:buNone/>
              <a:defRPr sz="8268" b="1"/>
            </a:lvl2pPr>
            <a:lvl3pPr marL="3780038" indent="0">
              <a:buNone/>
              <a:defRPr sz="7441" b="1"/>
            </a:lvl3pPr>
            <a:lvl4pPr marL="5670057" indent="0">
              <a:buNone/>
              <a:defRPr sz="6614" b="1"/>
            </a:lvl4pPr>
            <a:lvl5pPr marL="7560076" indent="0">
              <a:buNone/>
              <a:defRPr sz="6614" b="1"/>
            </a:lvl5pPr>
            <a:lvl6pPr marL="9450095" indent="0">
              <a:buNone/>
              <a:defRPr sz="6614" b="1"/>
            </a:lvl6pPr>
            <a:lvl7pPr marL="11340114" indent="0">
              <a:buNone/>
              <a:defRPr sz="6614" b="1"/>
            </a:lvl7pPr>
            <a:lvl8pPr marL="13230134" indent="0">
              <a:buNone/>
              <a:defRPr sz="6614" b="1"/>
            </a:lvl8pPr>
            <a:lvl9pPr marL="15120153" indent="0">
              <a:buNone/>
              <a:defRPr sz="6614" b="1"/>
            </a:lvl9pPr>
          </a:lstStyle>
          <a:p>
            <a:pPr lvl="0"/>
            <a:r>
              <a:rPr lang="es-ES"/>
              <a:t>Haga clic para modificar los estilos de texto del patrón</a:t>
            </a:r>
          </a:p>
        </p:txBody>
      </p:sp>
      <p:sp>
        <p:nvSpPr>
          <p:cNvPr id="6" name="Content Placeholder 5"/>
          <p:cNvSpPr>
            <a:spLocks noGrp="1"/>
          </p:cNvSpPr>
          <p:nvPr>
            <p:ph sz="quarter" idx="4"/>
          </p:nvPr>
        </p:nvSpPr>
        <p:spPr>
          <a:xfrm>
            <a:off x="25514975" y="11834740"/>
            <a:ext cx="21426543" cy="174071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33906B8-622A-428E-BD34-157CA5B2577F}" type="datetimeFigureOut">
              <a:rPr lang="es-ES" smtClean="0"/>
              <a:t>13/12/2022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3372616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33906B8-622A-428E-BD34-157CA5B2577F}" type="datetimeFigureOut">
              <a:rPr lang="es-ES" smtClean="0"/>
              <a:t>13/12/2022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158350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906B8-622A-428E-BD34-157CA5B2577F}" type="datetimeFigureOut">
              <a:rPr lang="es-ES" smtClean="0"/>
              <a:t>13/12/2022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321153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71563" y="2159952"/>
            <a:ext cx="16255294" cy="7559834"/>
          </a:xfrm>
        </p:spPr>
        <p:txBody>
          <a:bodyPr anchor="b"/>
          <a:lstStyle>
            <a:lvl1pPr>
              <a:defRPr sz="13228"/>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426543" y="4664900"/>
            <a:ext cx="25514975" cy="23024494"/>
          </a:xfrm>
        </p:spPr>
        <p:txBody>
          <a:bodyPr/>
          <a:lstStyle>
            <a:lvl1pPr>
              <a:defRPr sz="13228"/>
            </a:lvl1pPr>
            <a:lvl2pPr>
              <a:defRPr sz="11575"/>
            </a:lvl2pPr>
            <a:lvl3pPr>
              <a:defRPr sz="9921"/>
            </a:lvl3pPr>
            <a:lvl4pPr>
              <a:defRPr sz="8268"/>
            </a:lvl4pPr>
            <a:lvl5pPr>
              <a:defRPr sz="8268"/>
            </a:lvl5pPr>
            <a:lvl6pPr>
              <a:defRPr sz="8268"/>
            </a:lvl6pPr>
            <a:lvl7pPr>
              <a:defRPr sz="8268"/>
            </a:lvl7pPr>
            <a:lvl8pPr>
              <a:defRPr sz="8268"/>
            </a:lvl8pPr>
            <a:lvl9pPr>
              <a:defRPr sz="8268"/>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71563" y="9719786"/>
            <a:ext cx="16255294" cy="18007107"/>
          </a:xfrm>
        </p:spPr>
        <p:txBody>
          <a:bodyPr/>
          <a:lstStyle>
            <a:lvl1pPr marL="0" indent="0">
              <a:buNone/>
              <a:defRPr sz="6614"/>
            </a:lvl1pPr>
            <a:lvl2pPr marL="1890019" indent="0">
              <a:buNone/>
              <a:defRPr sz="5787"/>
            </a:lvl2pPr>
            <a:lvl3pPr marL="3780038" indent="0">
              <a:buNone/>
              <a:defRPr sz="4961"/>
            </a:lvl3pPr>
            <a:lvl4pPr marL="5670057" indent="0">
              <a:buNone/>
              <a:defRPr sz="4134"/>
            </a:lvl4pPr>
            <a:lvl5pPr marL="7560076" indent="0">
              <a:buNone/>
              <a:defRPr sz="4134"/>
            </a:lvl5pPr>
            <a:lvl6pPr marL="9450095" indent="0">
              <a:buNone/>
              <a:defRPr sz="4134"/>
            </a:lvl6pPr>
            <a:lvl7pPr marL="11340114" indent="0">
              <a:buNone/>
              <a:defRPr sz="4134"/>
            </a:lvl7pPr>
            <a:lvl8pPr marL="13230134" indent="0">
              <a:buNone/>
              <a:defRPr sz="4134"/>
            </a:lvl8pPr>
            <a:lvl9pPr marL="15120153" indent="0">
              <a:buNone/>
              <a:defRPr sz="4134"/>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33906B8-622A-428E-BD34-157CA5B2577F}" type="datetimeFigureOut">
              <a:rPr lang="es-ES" smtClean="0"/>
              <a:t>13/12/2022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1062044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471563" y="2159952"/>
            <a:ext cx="16255294" cy="7559834"/>
          </a:xfrm>
        </p:spPr>
        <p:txBody>
          <a:bodyPr anchor="b"/>
          <a:lstStyle>
            <a:lvl1pPr>
              <a:defRPr sz="13228"/>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426543" y="4664900"/>
            <a:ext cx="25514975" cy="23024494"/>
          </a:xfrm>
        </p:spPr>
        <p:txBody>
          <a:bodyPr anchor="t"/>
          <a:lstStyle>
            <a:lvl1pPr marL="0" indent="0">
              <a:buNone/>
              <a:defRPr sz="13228"/>
            </a:lvl1pPr>
            <a:lvl2pPr marL="1890019" indent="0">
              <a:buNone/>
              <a:defRPr sz="11575"/>
            </a:lvl2pPr>
            <a:lvl3pPr marL="3780038" indent="0">
              <a:buNone/>
              <a:defRPr sz="9921"/>
            </a:lvl3pPr>
            <a:lvl4pPr marL="5670057" indent="0">
              <a:buNone/>
              <a:defRPr sz="8268"/>
            </a:lvl4pPr>
            <a:lvl5pPr marL="7560076" indent="0">
              <a:buNone/>
              <a:defRPr sz="8268"/>
            </a:lvl5pPr>
            <a:lvl6pPr marL="9450095" indent="0">
              <a:buNone/>
              <a:defRPr sz="8268"/>
            </a:lvl6pPr>
            <a:lvl7pPr marL="11340114" indent="0">
              <a:buNone/>
              <a:defRPr sz="8268"/>
            </a:lvl7pPr>
            <a:lvl8pPr marL="13230134" indent="0">
              <a:buNone/>
              <a:defRPr sz="8268"/>
            </a:lvl8pPr>
            <a:lvl9pPr marL="15120153" indent="0">
              <a:buNone/>
              <a:defRPr sz="8268"/>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471563" y="9719786"/>
            <a:ext cx="16255294" cy="18007107"/>
          </a:xfrm>
        </p:spPr>
        <p:txBody>
          <a:bodyPr/>
          <a:lstStyle>
            <a:lvl1pPr marL="0" indent="0">
              <a:buNone/>
              <a:defRPr sz="6614"/>
            </a:lvl1pPr>
            <a:lvl2pPr marL="1890019" indent="0">
              <a:buNone/>
              <a:defRPr sz="5787"/>
            </a:lvl2pPr>
            <a:lvl3pPr marL="3780038" indent="0">
              <a:buNone/>
              <a:defRPr sz="4961"/>
            </a:lvl3pPr>
            <a:lvl4pPr marL="5670057" indent="0">
              <a:buNone/>
              <a:defRPr sz="4134"/>
            </a:lvl4pPr>
            <a:lvl5pPr marL="7560076" indent="0">
              <a:buNone/>
              <a:defRPr sz="4134"/>
            </a:lvl5pPr>
            <a:lvl6pPr marL="9450095" indent="0">
              <a:buNone/>
              <a:defRPr sz="4134"/>
            </a:lvl6pPr>
            <a:lvl7pPr marL="11340114" indent="0">
              <a:buNone/>
              <a:defRPr sz="4134"/>
            </a:lvl7pPr>
            <a:lvl8pPr marL="13230134" indent="0">
              <a:buNone/>
              <a:defRPr sz="4134"/>
            </a:lvl8pPr>
            <a:lvl9pPr marL="15120153" indent="0">
              <a:buNone/>
              <a:defRPr sz="4134"/>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33906B8-622A-428E-BD34-157CA5B2577F}" type="datetimeFigureOut">
              <a:rPr lang="es-ES" smtClean="0"/>
              <a:t>13/12/2022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279901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33906B8-622A-428E-BD34-157CA5B2577F}" type="datetimeFigureOut">
              <a:rPr lang="es-ES" smtClean="0"/>
              <a:t>13/12/2022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63375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067464" y="1724962"/>
            <a:ext cx="10867489" cy="2745689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464997" y="1724962"/>
            <a:ext cx="31972468" cy="274568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33906B8-622A-428E-BD34-157CA5B2577F}" type="datetimeFigureOut">
              <a:rPr lang="es-ES" smtClean="0"/>
              <a:t>13/12/2022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1306327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64997" y="1724964"/>
            <a:ext cx="43469957" cy="626236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464997" y="8624810"/>
            <a:ext cx="43469957" cy="2055705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464996" y="30029342"/>
            <a:ext cx="11339989" cy="1724962"/>
          </a:xfrm>
          <a:prstGeom prst="rect">
            <a:avLst/>
          </a:prstGeom>
        </p:spPr>
        <p:txBody>
          <a:bodyPr vert="horz" lIns="91440" tIns="45720" rIns="91440" bIns="45720" rtlCol="0" anchor="ctr"/>
          <a:lstStyle>
            <a:lvl1pPr algn="l">
              <a:defRPr sz="4961">
                <a:solidFill>
                  <a:schemeClr val="tx1">
                    <a:tint val="75000"/>
                  </a:schemeClr>
                </a:solidFill>
              </a:defRPr>
            </a:lvl1pPr>
          </a:lstStyle>
          <a:p>
            <a:fld id="{F33906B8-622A-428E-BD34-157CA5B2577F}" type="datetimeFigureOut">
              <a:rPr lang="es-ES" smtClean="0"/>
              <a:t>13/12/2022</a:t>
            </a:fld>
            <a:endParaRPr lang="es-ES"/>
          </a:p>
        </p:txBody>
      </p:sp>
      <p:sp>
        <p:nvSpPr>
          <p:cNvPr id="5" name="Footer Placeholder 4"/>
          <p:cNvSpPr>
            <a:spLocks noGrp="1"/>
          </p:cNvSpPr>
          <p:nvPr>
            <p:ph type="ftr" sz="quarter" idx="3"/>
          </p:nvPr>
        </p:nvSpPr>
        <p:spPr>
          <a:xfrm>
            <a:off x="16694984" y="30029342"/>
            <a:ext cx="17009983" cy="1724962"/>
          </a:xfrm>
          <a:prstGeom prst="rect">
            <a:avLst/>
          </a:prstGeom>
        </p:spPr>
        <p:txBody>
          <a:bodyPr vert="horz" lIns="91440" tIns="45720" rIns="91440" bIns="45720" rtlCol="0" anchor="ctr"/>
          <a:lstStyle>
            <a:lvl1pPr algn="ctr">
              <a:defRPr sz="4961">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35594965" y="30029342"/>
            <a:ext cx="11339989" cy="1724962"/>
          </a:xfrm>
          <a:prstGeom prst="rect">
            <a:avLst/>
          </a:prstGeom>
        </p:spPr>
        <p:txBody>
          <a:bodyPr vert="horz" lIns="91440" tIns="45720" rIns="91440" bIns="45720" rtlCol="0" anchor="ctr"/>
          <a:lstStyle>
            <a:lvl1pPr algn="r">
              <a:defRPr sz="4961">
                <a:solidFill>
                  <a:schemeClr val="tx1">
                    <a:tint val="75000"/>
                  </a:schemeClr>
                </a:solidFill>
              </a:defRPr>
            </a:lvl1pPr>
          </a:lstStyle>
          <a:p>
            <a:fld id="{F140326F-0250-41D1-BC86-0FDEA431AF45}" type="slidenum">
              <a:rPr lang="es-ES" smtClean="0"/>
              <a:t>‹#›</a:t>
            </a:fld>
            <a:endParaRPr lang="es-ES"/>
          </a:p>
        </p:txBody>
      </p:sp>
    </p:spTree>
    <p:extLst>
      <p:ext uri="{BB962C8B-B14F-4D97-AF65-F5344CB8AC3E}">
        <p14:creationId xmlns:p14="http://schemas.microsoft.com/office/powerpoint/2010/main" val="2667559874"/>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Lst>
  <p:txStyles>
    <p:titleStyle>
      <a:lvl1pPr algn="l" defTabSz="3780038" rtl="0" eaLnBrk="1" latinLnBrk="0" hangingPunct="1">
        <a:lnSpc>
          <a:spcPct val="90000"/>
        </a:lnSpc>
        <a:spcBef>
          <a:spcPct val="0"/>
        </a:spcBef>
        <a:buNone/>
        <a:defRPr sz="18189" kern="1200">
          <a:solidFill>
            <a:schemeClr val="tx1"/>
          </a:solidFill>
          <a:latin typeface="+mj-lt"/>
          <a:ea typeface="+mj-ea"/>
          <a:cs typeface="+mj-cs"/>
        </a:defRPr>
      </a:lvl1pPr>
    </p:titleStyle>
    <p:bodyStyle>
      <a:lvl1pPr marL="945010" indent="-945010" algn="l" defTabSz="3780038" rtl="0" eaLnBrk="1" latinLnBrk="0" hangingPunct="1">
        <a:lnSpc>
          <a:spcPct val="90000"/>
        </a:lnSpc>
        <a:spcBef>
          <a:spcPts val="4134"/>
        </a:spcBef>
        <a:buFont typeface="Arial" panose="020B0604020202020204" pitchFamily="34" charset="0"/>
        <a:buChar char="•"/>
        <a:defRPr sz="11575" kern="1200">
          <a:solidFill>
            <a:schemeClr val="tx1"/>
          </a:solidFill>
          <a:latin typeface="+mn-lt"/>
          <a:ea typeface="+mn-ea"/>
          <a:cs typeface="+mn-cs"/>
        </a:defRPr>
      </a:lvl1pPr>
      <a:lvl2pPr marL="2835029" indent="-945010" algn="l" defTabSz="3780038" rtl="0" eaLnBrk="1" latinLnBrk="0" hangingPunct="1">
        <a:lnSpc>
          <a:spcPct val="90000"/>
        </a:lnSpc>
        <a:spcBef>
          <a:spcPts val="2067"/>
        </a:spcBef>
        <a:buFont typeface="Arial" panose="020B0604020202020204" pitchFamily="34" charset="0"/>
        <a:buChar char="•"/>
        <a:defRPr sz="9921" kern="1200">
          <a:solidFill>
            <a:schemeClr val="tx1"/>
          </a:solidFill>
          <a:latin typeface="+mn-lt"/>
          <a:ea typeface="+mn-ea"/>
          <a:cs typeface="+mn-cs"/>
        </a:defRPr>
      </a:lvl2pPr>
      <a:lvl3pPr marL="4725048" indent="-945010" algn="l" defTabSz="3780038" rtl="0" eaLnBrk="1" latinLnBrk="0" hangingPunct="1">
        <a:lnSpc>
          <a:spcPct val="90000"/>
        </a:lnSpc>
        <a:spcBef>
          <a:spcPts val="2067"/>
        </a:spcBef>
        <a:buFont typeface="Arial" panose="020B0604020202020204" pitchFamily="34" charset="0"/>
        <a:buChar char="•"/>
        <a:defRPr sz="8268" kern="1200">
          <a:solidFill>
            <a:schemeClr val="tx1"/>
          </a:solidFill>
          <a:latin typeface="+mn-lt"/>
          <a:ea typeface="+mn-ea"/>
          <a:cs typeface="+mn-cs"/>
        </a:defRPr>
      </a:lvl3pPr>
      <a:lvl4pPr marL="6615067"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4pPr>
      <a:lvl5pPr marL="8505086"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5pPr>
      <a:lvl6pPr marL="10395105"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6pPr>
      <a:lvl7pPr marL="12285124"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7pPr>
      <a:lvl8pPr marL="14175143"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8pPr>
      <a:lvl9pPr marL="16065162"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9pPr>
    </p:bodyStyle>
    <p:otherStyle>
      <a:defPPr>
        <a:defRPr lang="en-US"/>
      </a:defPPr>
      <a:lvl1pPr marL="0" algn="l" defTabSz="3780038" rtl="0" eaLnBrk="1" latinLnBrk="0" hangingPunct="1">
        <a:defRPr sz="7441" kern="1200">
          <a:solidFill>
            <a:schemeClr val="tx1"/>
          </a:solidFill>
          <a:latin typeface="+mn-lt"/>
          <a:ea typeface="+mn-ea"/>
          <a:cs typeface="+mn-cs"/>
        </a:defRPr>
      </a:lvl1pPr>
      <a:lvl2pPr marL="1890019" algn="l" defTabSz="3780038" rtl="0" eaLnBrk="1" latinLnBrk="0" hangingPunct="1">
        <a:defRPr sz="7441" kern="1200">
          <a:solidFill>
            <a:schemeClr val="tx1"/>
          </a:solidFill>
          <a:latin typeface="+mn-lt"/>
          <a:ea typeface="+mn-ea"/>
          <a:cs typeface="+mn-cs"/>
        </a:defRPr>
      </a:lvl2pPr>
      <a:lvl3pPr marL="3780038" algn="l" defTabSz="3780038" rtl="0" eaLnBrk="1" latinLnBrk="0" hangingPunct="1">
        <a:defRPr sz="7441" kern="1200">
          <a:solidFill>
            <a:schemeClr val="tx1"/>
          </a:solidFill>
          <a:latin typeface="+mn-lt"/>
          <a:ea typeface="+mn-ea"/>
          <a:cs typeface="+mn-cs"/>
        </a:defRPr>
      </a:lvl3pPr>
      <a:lvl4pPr marL="5670057" algn="l" defTabSz="3780038" rtl="0" eaLnBrk="1" latinLnBrk="0" hangingPunct="1">
        <a:defRPr sz="7441" kern="1200">
          <a:solidFill>
            <a:schemeClr val="tx1"/>
          </a:solidFill>
          <a:latin typeface="+mn-lt"/>
          <a:ea typeface="+mn-ea"/>
          <a:cs typeface="+mn-cs"/>
        </a:defRPr>
      </a:lvl4pPr>
      <a:lvl5pPr marL="7560076" algn="l" defTabSz="3780038" rtl="0" eaLnBrk="1" latinLnBrk="0" hangingPunct="1">
        <a:defRPr sz="7441" kern="1200">
          <a:solidFill>
            <a:schemeClr val="tx1"/>
          </a:solidFill>
          <a:latin typeface="+mn-lt"/>
          <a:ea typeface="+mn-ea"/>
          <a:cs typeface="+mn-cs"/>
        </a:defRPr>
      </a:lvl5pPr>
      <a:lvl6pPr marL="9450095" algn="l" defTabSz="3780038" rtl="0" eaLnBrk="1" latinLnBrk="0" hangingPunct="1">
        <a:defRPr sz="7441" kern="1200">
          <a:solidFill>
            <a:schemeClr val="tx1"/>
          </a:solidFill>
          <a:latin typeface="+mn-lt"/>
          <a:ea typeface="+mn-ea"/>
          <a:cs typeface="+mn-cs"/>
        </a:defRPr>
      </a:lvl6pPr>
      <a:lvl7pPr marL="11340114" algn="l" defTabSz="3780038" rtl="0" eaLnBrk="1" latinLnBrk="0" hangingPunct="1">
        <a:defRPr sz="7441" kern="1200">
          <a:solidFill>
            <a:schemeClr val="tx1"/>
          </a:solidFill>
          <a:latin typeface="+mn-lt"/>
          <a:ea typeface="+mn-ea"/>
          <a:cs typeface="+mn-cs"/>
        </a:defRPr>
      </a:lvl7pPr>
      <a:lvl8pPr marL="13230134" algn="l" defTabSz="3780038" rtl="0" eaLnBrk="1" latinLnBrk="0" hangingPunct="1">
        <a:defRPr sz="7441" kern="1200">
          <a:solidFill>
            <a:schemeClr val="tx1"/>
          </a:solidFill>
          <a:latin typeface="+mn-lt"/>
          <a:ea typeface="+mn-ea"/>
          <a:cs typeface="+mn-cs"/>
        </a:defRPr>
      </a:lvl8pPr>
      <a:lvl9pPr marL="15120153" algn="l" defTabSz="3780038" rtl="0" eaLnBrk="1" latinLnBrk="0" hangingPunct="1">
        <a:defRPr sz="74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ángulo 17">
            <a:extLst>
              <a:ext uri="{FF2B5EF4-FFF2-40B4-BE49-F238E27FC236}">
                <a16:creationId xmlns:a16="http://schemas.microsoft.com/office/drawing/2014/main" id="{1C0502DE-76F6-4696-8035-BBBC38DE1DD0}"/>
              </a:ext>
            </a:extLst>
          </p:cNvPr>
          <p:cNvSpPr/>
          <p:nvPr/>
        </p:nvSpPr>
        <p:spPr>
          <a:xfrm>
            <a:off x="697564" y="7645669"/>
            <a:ext cx="10325440" cy="99438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p>
        </p:txBody>
      </p:sp>
      <p:sp>
        <p:nvSpPr>
          <p:cNvPr id="50" name="Rectángulo 49">
            <a:extLst>
              <a:ext uri="{FF2B5EF4-FFF2-40B4-BE49-F238E27FC236}">
                <a16:creationId xmlns:a16="http://schemas.microsoft.com/office/drawing/2014/main" id="{BDADC6D1-096A-4EE2-8963-1201977C4136}"/>
              </a:ext>
            </a:extLst>
          </p:cNvPr>
          <p:cNvSpPr/>
          <p:nvPr/>
        </p:nvSpPr>
        <p:spPr>
          <a:xfrm>
            <a:off x="697564" y="723949"/>
            <a:ext cx="10325440" cy="65851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p>
        </p:txBody>
      </p:sp>
      <p:sp>
        <p:nvSpPr>
          <p:cNvPr id="4" name="Rectángulo 3">
            <a:extLst>
              <a:ext uri="{FF2B5EF4-FFF2-40B4-BE49-F238E27FC236}">
                <a16:creationId xmlns:a16="http://schemas.microsoft.com/office/drawing/2014/main" id="{33621843-9338-4540-81F1-0DBA38A33958}"/>
              </a:ext>
            </a:extLst>
          </p:cNvPr>
          <p:cNvSpPr/>
          <p:nvPr/>
        </p:nvSpPr>
        <p:spPr>
          <a:xfrm>
            <a:off x="11335198" y="727429"/>
            <a:ext cx="38340853" cy="6584400"/>
          </a:xfrm>
          <a:prstGeom prst="rect">
            <a:avLst/>
          </a:prstGeom>
          <a:solidFill>
            <a:srgbClr val="B62B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800" dirty="0"/>
              <a:t>        </a:t>
            </a:r>
          </a:p>
        </p:txBody>
      </p:sp>
      <p:sp>
        <p:nvSpPr>
          <p:cNvPr id="38" name="Text Box 40">
            <a:extLst>
              <a:ext uri="{FF2B5EF4-FFF2-40B4-BE49-F238E27FC236}">
                <a16:creationId xmlns:a16="http://schemas.microsoft.com/office/drawing/2014/main" id="{323B92CA-AEF0-47EF-83C5-0259D9FA0561}"/>
              </a:ext>
            </a:extLst>
          </p:cNvPr>
          <p:cNvSpPr txBox="1">
            <a:spLocks noChangeArrowheads="1"/>
          </p:cNvSpPr>
          <p:nvPr/>
        </p:nvSpPr>
        <p:spPr bwMode="auto">
          <a:xfrm>
            <a:off x="11878493" y="4042958"/>
            <a:ext cx="37147252" cy="2611484"/>
          </a:xfrm>
          <a:prstGeom prst="rect">
            <a:avLst/>
          </a:prstGeom>
          <a:noFill/>
          <a:ln>
            <a:noFill/>
          </a:ln>
          <a:effectLst/>
        </p:spPr>
        <p:txBody>
          <a:bodyPr wrap="square" lIns="0" tIns="0" rIns="0" bIns="0" anchor="ctr">
            <a:spAutoFit/>
          </a:bodyP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lnSpc>
                <a:spcPct val="95000"/>
              </a:lnSpc>
              <a:spcBef>
                <a:spcPts val="300"/>
              </a:spcBef>
            </a:pPr>
            <a:r>
              <a:rPr lang="en-AU" sz="2800" b="1" dirty="0" err="1">
                <a:solidFill>
                  <a:schemeClr val="bg1"/>
                </a:solidFill>
                <a:latin typeface="Arial" panose="020B0604020202020204" pitchFamily="34" charset="0"/>
                <a:cs typeface="Arial" panose="020B0604020202020204" pitchFamily="34" charset="0"/>
              </a:rPr>
              <a:t>Kinuko</a:t>
            </a:r>
            <a:r>
              <a:rPr lang="en-AU" sz="2800" b="1" dirty="0">
                <a:solidFill>
                  <a:schemeClr val="bg1"/>
                </a:solidFill>
                <a:latin typeface="Arial" panose="020B0604020202020204" pitchFamily="34" charset="0"/>
                <a:cs typeface="Arial" panose="020B0604020202020204" pitchFamily="34" charset="0"/>
              </a:rPr>
              <a:t> Mitani</a:t>
            </a:r>
            <a:r>
              <a:rPr lang="en-AU" sz="2800" b="1" baseline="30000" dirty="0">
                <a:solidFill>
                  <a:schemeClr val="bg1"/>
                </a:solidFill>
                <a:latin typeface="Arial" panose="020B0604020202020204" pitchFamily="34" charset="0"/>
                <a:cs typeface="Arial" panose="020B0604020202020204" pitchFamily="34" charset="0"/>
              </a:rPr>
              <a:t>1</a:t>
            </a:r>
            <a:r>
              <a:rPr lang="en-AU" sz="2800" b="1" dirty="0">
                <a:solidFill>
                  <a:schemeClr val="bg1"/>
                </a:solidFill>
                <a:latin typeface="Arial" panose="020B0604020202020204" pitchFamily="34" charset="0"/>
                <a:cs typeface="Arial" panose="020B0604020202020204" pitchFamily="34" charset="0"/>
              </a:rPr>
              <a:t>, Jong </a:t>
            </a:r>
            <a:r>
              <a:rPr lang="en-AU" sz="2800" b="1" dirty="0" err="1">
                <a:solidFill>
                  <a:schemeClr val="bg1"/>
                </a:solidFill>
                <a:latin typeface="Arial" panose="020B0604020202020204" pitchFamily="34" charset="0"/>
                <a:cs typeface="Arial" panose="020B0604020202020204" pitchFamily="34" charset="0"/>
              </a:rPr>
              <a:t>Wook</a:t>
            </a:r>
            <a:r>
              <a:rPr lang="en-AU" sz="2800" b="1" dirty="0">
                <a:solidFill>
                  <a:schemeClr val="bg1"/>
                </a:solidFill>
                <a:latin typeface="Arial" panose="020B0604020202020204" pitchFamily="34" charset="0"/>
                <a:cs typeface="Arial" panose="020B0604020202020204" pitchFamily="34" charset="0"/>
              </a:rPr>
              <a:t> Lee</a:t>
            </a:r>
            <a:r>
              <a:rPr lang="en-AU" sz="2800" b="1" baseline="30000" dirty="0">
                <a:solidFill>
                  <a:schemeClr val="bg1"/>
                </a:solidFill>
                <a:latin typeface="Arial" panose="020B0604020202020204" pitchFamily="34" charset="0"/>
                <a:cs typeface="Arial" panose="020B0604020202020204" pitchFamily="34" charset="0"/>
              </a:rPr>
              <a:t>2</a:t>
            </a:r>
            <a:r>
              <a:rPr lang="en-AU" sz="2800" b="1" dirty="0">
                <a:solidFill>
                  <a:schemeClr val="bg1"/>
                </a:solidFill>
                <a:latin typeface="Arial" panose="020B0604020202020204" pitchFamily="34" charset="0"/>
                <a:cs typeface="Arial" panose="020B0604020202020204" pitchFamily="34" charset="0"/>
              </a:rPr>
              <a:t>, Jun Ho Jang</a:t>
            </a:r>
            <a:r>
              <a:rPr lang="en-AU" sz="2800" b="1" baseline="30000" dirty="0">
                <a:solidFill>
                  <a:schemeClr val="bg1"/>
                </a:solidFill>
                <a:latin typeface="Arial" panose="020B0604020202020204" pitchFamily="34" charset="0"/>
                <a:cs typeface="Arial" panose="020B0604020202020204" pitchFamily="34" charset="0"/>
              </a:rPr>
              <a:t>3</a:t>
            </a:r>
            <a:r>
              <a:rPr lang="en-AU" sz="2800" b="1" dirty="0">
                <a:solidFill>
                  <a:schemeClr val="bg1"/>
                </a:solidFill>
                <a:latin typeface="Arial" panose="020B0604020202020204" pitchFamily="34" charset="0"/>
                <a:cs typeface="Arial" panose="020B0604020202020204" pitchFamily="34" charset="0"/>
              </a:rPr>
              <a:t>, Yoshiaki Tomiyama</a:t>
            </a:r>
            <a:r>
              <a:rPr lang="en-AU" sz="2800" b="1" baseline="30000" dirty="0">
                <a:solidFill>
                  <a:schemeClr val="bg1"/>
                </a:solidFill>
                <a:latin typeface="Arial" panose="020B0604020202020204" pitchFamily="34" charset="0"/>
                <a:cs typeface="Arial" panose="020B0604020202020204" pitchFamily="34" charset="0"/>
              </a:rPr>
              <a:t>4</a:t>
            </a:r>
            <a:r>
              <a:rPr lang="en-AU" sz="2800" b="1" dirty="0">
                <a:solidFill>
                  <a:schemeClr val="bg1"/>
                </a:solidFill>
                <a:latin typeface="Arial" panose="020B0604020202020204" pitchFamily="34" charset="0"/>
                <a:cs typeface="Arial" panose="020B0604020202020204" pitchFamily="34" charset="0"/>
              </a:rPr>
              <a:t>, Koji Miyazaki</a:t>
            </a:r>
            <a:r>
              <a:rPr lang="en-AU" sz="2800" b="1" baseline="30000" dirty="0">
                <a:solidFill>
                  <a:schemeClr val="bg1"/>
                </a:solidFill>
                <a:latin typeface="Arial" panose="020B0604020202020204" pitchFamily="34" charset="0"/>
                <a:cs typeface="Arial" panose="020B0604020202020204" pitchFamily="34" charset="0"/>
              </a:rPr>
              <a:t>5</a:t>
            </a:r>
            <a:r>
              <a:rPr lang="en-AU" sz="2800" b="1" dirty="0">
                <a:solidFill>
                  <a:schemeClr val="bg1"/>
                </a:solidFill>
                <a:latin typeface="Arial" panose="020B0604020202020204" pitchFamily="34" charset="0"/>
                <a:cs typeface="Arial" panose="020B0604020202020204" pitchFamily="34" charset="0"/>
              </a:rPr>
              <a:t>, Koji Nagafuji</a:t>
            </a:r>
            <a:r>
              <a:rPr lang="en-AU" sz="2800" b="1" baseline="30000" dirty="0">
                <a:solidFill>
                  <a:schemeClr val="bg1"/>
                </a:solidFill>
                <a:latin typeface="Arial" panose="020B0604020202020204" pitchFamily="34" charset="0"/>
                <a:cs typeface="Arial" panose="020B0604020202020204" pitchFamily="34" charset="0"/>
              </a:rPr>
              <a:t>6</a:t>
            </a:r>
            <a:r>
              <a:rPr lang="en-AU" sz="2800" b="1" dirty="0">
                <a:solidFill>
                  <a:schemeClr val="bg1"/>
                </a:solidFill>
                <a:latin typeface="Arial" panose="020B0604020202020204" pitchFamily="34" charset="0"/>
                <a:cs typeface="Arial" panose="020B0604020202020204" pitchFamily="34" charset="0"/>
              </a:rPr>
              <a:t>, Kensuke Usuki</a:t>
            </a:r>
            <a:r>
              <a:rPr lang="en-AU" sz="2800" b="1" baseline="30000" dirty="0">
                <a:solidFill>
                  <a:schemeClr val="bg1"/>
                </a:solidFill>
                <a:latin typeface="Arial" panose="020B0604020202020204" pitchFamily="34" charset="0"/>
                <a:cs typeface="Arial" panose="020B0604020202020204" pitchFamily="34" charset="0"/>
              </a:rPr>
              <a:t>7</a:t>
            </a:r>
            <a:r>
              <a:rPr lang="en-AU" sz="2800" b="1" dirty="0">
                <a:solidFill>
                  <a:schemeClr val="bg1"/>
                </a:solidFill>
                <a:latin typeface="Arial" panose="020B0604020202020204" pitchFamily="34" charset="0"/>
                <a:cs typeface="Arial" panose="020B0604020202020204" pitchFamily="34" charset="0"/>
              </a:rPr>
              <a:t>, Nobuhiko Uoshima</a:t>
            </a:r>
            <a:r>
              <a:rPr lang="en-AU" sz="2800" b="1" baseline="30000" dirty="0">
                <a:solidFill>
                  <a:schemeClr val="bg1"/>
                </a:solidFill>
                <a:latin typeface="Arial" panose="020B0604020202020204" pitchFamily="34" charset="0"/>
                <a:cs typeface="Arial" panose="020B0604020202020204" pitchFamily="34" charset="0"/>
              </a:rPr>
              <a:t>8</a:t>
            </a:r>
            <a:r>
              <a:rPr lang="en-AU" sz="2800" b="1" dirty="0">
                <a:solidFill>
                  <a:schemeClr val="bg1"/>
                </a:solidFill>
                <a:latin typeface="Arial" panose="020B0604020202020204" pitchFamily="34" charset="0"/>
                <a:cs typeface="Arial" panose="020B0604020202020204" pitchFamily="34" charset="0"/>
              </a:rPr>
              <a:t>, </a:t>
            </a:r>
            <a:r>
              <a:rPr lang="en-AU" sz="2800" b="1" dirty="0" err="1">
                <a:solidFill>
                  <a:schemeClr val="bg1"/>
                </a:solidFill>
                <a:latin typeface="Arial" panose="020B0604020202020204" pitchFamily="34" charset="0"/>
                <a:cs typeface="Arial" panose="020B0604020202020204" pitchFamily="34" charset="0"/>
              </a:rPr>
              <a:t>Tomoaki</a:t>
            </a:r>
            <a:r>
              <a:rPr lang="en-AU" sz="2800" b="1" dirty="0">
                <a:solidFill>
                  <a:schemeClr val="bg1"/>
                </a:solidFill>
                <a:latin typeface="Arial" panose="020B0604020202020204" pitchFamily="34" charset="0"/>
                <a:cs typeface="Arial" panose="020B0604020202020204" pitchFamily="34" charset="0"/>
              </a:rPr>
              <a:t> Fujisaki</a:t>
            </a:r>
            <a:r>
              <a:rPr lang="en-AU" sz="2800" b="1" baseline="30000" dirty="0">
                <a:solidFill>
                  <a:schemeClr val="bg1"/>
                </a:solidFill>
                <a:latin typeface="Arial" panose="020B0604020202020204" pitchFamily="34" charset="0"/>
                <a:cs typeface="Arial" panose="020B0604020202020204" pitchFamily="34" charset="0"/>
              </a:rPr>
              <a:t>9</a:t>
            </a:r>
            <a:r>
              <a:rPr lang="en-AU" sz="2800" b="1" dirty="0">
                <a:solidFill>
                  <a:schemeClr val="bg1"/>
                </a:solidFill>
                <a:latin typeface="Arial" panose="020B0604020202020204" pitchFamily="34" charset="0"/>
                <a:cs typeface="Arial" panose="020B0604020202020204" pitchFamily="34" charset="0"/>
              </a:rPr>
              <a:t>, Hiroshi Kosugi</a:t>
            </a:r>
            <a:r>
              <a:rPr lang="en-AU" sz="2800" b="1" baseline="30000" dirty="0">
                <a:solidFill>
                  <a:schemeClr val="bg1"/>
                </a:solidFill>
                <a:latin typeface="Arial" panose="020B0604020202020204" pitchFamily="34" charset="0"/>
                <a:cs typeface="Arial" panose="020B0604020202020204" pitchFamily="34" charset="0"/>
              </a:rPr>
              <a:t>10</a:t>
            </a:r>
            <a:r>
              <a:rPr lang="en-AU" sz="2800" b="1" dirty="0">
                <a:solidFill>
                  <a:schemeClr val="bg1"/>
                </a:solidFill>
                <a:latin typeface="Arial" panose="020B0604020202020204" pitchFamily="34" charset="0"/>
                <a:cs typeface="Arial" panose="020B0604020202020204" pitchFamily="34" charset="0"/>
              </a:rPr>
              <a:t>, </a:t>
            </a:r>
            <a:r>
              <a:rPr lang="en-AU" sz="2800" b="1" dirty="0" err="1">
                <a:solidFill>
                  <a:schemeClr val="bg1"/>
                </a:solidFill>
                <a:latin typeface="Arial" panose="020B0604020202020204" pitchFamily="34" charset="0"/>
                <a:cs typeface="Arial" panose="020B0604020202020204" pitchFamily="34" charset="0"/>
              </a:rPr>
              <a:t>Itaru</a:t>
            </a:r>
            <a:r>
              <a:rPr lang="en-AU" sz="2800" b="1" dirty="0">
                <a:solidFill>
                  <a:schemeClr val="bg1"/>
                </a:solidFill>
                <a:latin typeface="Arial" panose="020B0604020202020204" pitchFamily="34" charset="0"/>
                <a:cs typeface="Arial" panose="020B0604020202020204" pitchFamily="34" charset="0"/>
              </a:rPr>
              <a:t> Matsumura</a:t>
            </a:r>
            <a:r>
              <a:rPr lang="en-AU" sz="2800" b="1" baseline="30000" dirty="0">
                <a:solidFill>
                  <a:schemeClr val="bg1"/>
                </a:solidFill>
                <a:latin typeface="Arial" panose="020B0604020202020204" pitchFamily="34" charset="0"/>
                <a:cs typeface="Arial" panose="020B0604020202020204" pitchFamily="34" charset="0"/>
              </a:rPr>
              <a:t>11</a:t>
            </a:r>
            <a:r>
              <a:rPr lang="en-AU" sz="2800" b="1" dirty="0">
                <a:solidFill>
                  <a:schemeClr val="bg1"/>
                </a:solidFill>
                <a:latin typeface="Arial" panose="020B0604020202020204" pitchFamily="34" charset="0"/>
                <a:cs typeface="Arial" panose="020B0604020202020204" pitchFamily="34" charset="0"/>
              </a:rPr>
              <a:t>, Ko Sasaki</a:t>
            </a:r>
            <a:r>
              <a:rPr lang="en-AU" sz="2800" b="1" baseline="30000" dirty="0">
                <a:solidFill>
                  <a:schemeClr val="bg1"/>
                </a:solidFill>
                <a:latin typeface="Arial" panose="020B0604020202020204" pitchFamily="34" charset="0"/>
                <a:cs typeface="Arial" panose="020B0604020202020204" pitchFamily="34" charset="0"/>
              </a:rPr>
              <a:t>1</a:t>
            </a:r>
            <a:r>
              <a:rPr lang="en-AU" sz="2800" b="1" dirty="0">
                <a:solidFill>
                  <a:schemeClr val="bg1"/>
                </a:solidFill>
                <a:latin typeface="Arial" panose="020B0604020202020204" pitchFamily="34" charset="0"/>
                <a:cs typeface="Arial" panose="020B0604020202020204" pitchFamily="34" charset="0"/>
              </a:rPr>
              <a:t>, Masahiro Kizaki</a:t>
            </a:r>
            <a:r>
              <a:rPr lang="en-AU" sz="2800" b="1" baseline="30000" dirty="0">
                <a:solidFill>
                  <a:schemeClr val="bg1"/>
                </a:solidFill>
                <a:latin typeface="Arial" panose="020B0604020202020204" pitchFamily="34" charset="0"/>
                <a:cs typeface="Arial" panose="020B0604020202020204" pitchFamily="34" charset="0"/>
              </a:rPr>
              <a:t>12</a:t>
            </a:r>
            <a:r>
              <a:rPr lang="en-AU" sz="2800" b="1" dirty="0">
                <a:solidFill>
                  <a:schemeClr val="bg1"/>
                </a:solidFill>
                <a:latin typeface="Arial" panose="020B0604020202020204" pitchFamily="34" charset="0"/>
                <a:cs typeface="Arial" panose="020B0604020202020204" pitchFamily="34" charset="0"/>
              </a:rPr>
              <a:t>, Masashi Sawa</a:t>
            </a:r>
            <a:r>
              <a:rPr lang="en-AU" sz="2800" b="1" baseline="30000" dirty="0">
                <a:solidFill>
                  <a:schemeClr val="bg1"/>
                </a:solidFill>
                <a:latin typeface="Arial" panose="020B0604020202020204" pitchFamily="34" charset="0"/>
                <a:cs typeface="Arial" panose="020B0604020202020204" pitchFamily="34" charset="0"/>
              </a:rPr>
              <a:t>13</a:t>
            </a:r>
            <a:r>
              <a:rPr lang="en-AU" sz="2800" b="1" dirty="0">
                <a:solidFill>
                  <a:schemeClr val="bg1"/>
                </a:solidFill>
                <a:latin typeface="Arial" panose="020B0604020202020204" pitchFamily="34" charset="0"/>
                <a:cs typeface="Arial" panose="020B0604020202020204" pitchFamily="34" charset="0"/>
              </a:rPr>
              <a:t>, </a:t>
            </a:r>
            <a:r>
              <a:rPr lang="en-AU" sz="2800" b="1" dirty="0" err="1">
                <a:solidFill>
                  <a:schemeClr val="bg1"/>
                </a:solidFill>
                <a:latin typeface="Arial" panose="020B0604020202020204" pitchFamily="34" charset="0"/>
                <a:cs typeface="Arial" panose="020B0604020202020204" pitchFamily="34" charset="0"/>
              </a:rPr>
              <a:t>Michihiro</a:t>
            </a:r>
            <a:r>
              <a:rPr lang="en-AU" sz="2800" b="1" dirty="0">
                <a:solidFill>
                  <a:schemeClr val="bg1"/>
                </a:solidFill>
                <a:latin typeface="Arial" panose="020B0604020202020204" pitchFamily="34" charset="0"/>
                <a:cs typeface="Arial" panose="020B0604020202020204" pitchFamily="34" charset="0"/>
              </a:rPr>
              <a:t> Hidaka</a:t>
            </a:r>
            <a:r>
              <a:rPr lang="en-AU" sz="2800" b="1" baseline="30000" dirty="0">
                <a:solidFill>
                  <a:schemeClr val="bg1"/>
                </a:solidFill>
                <a:latin typeface="Arial" panose="020B0604020202020204" pitchFamily="34" charset="0"/>
                <a:cs typeface="Arial" panose="020B0604020202020204" pitchFamily="34" charset="0"/>
              </a:rPr>
              <a:t>14</a:t>
            </a:r>
            <a:r>
              <a:rPr lang="en-AU" sz="2800" b="1" dirty="0">
                <a:solidFill>
                  <a:schemeClr val="bg1"/>
                </a:solidFill>
                <a:latin typeface="Arial" panose="020B0604020202020204" pitchFamily="34" charset="0"/>
                <a:cs typeface="Arial" panose="020B0604020202020204" pitchFamily="34" charset="0"/>
              </a:rPr>
              <a:t>, Naoki Kobayashi</a:t>
            </a:r>
            <a:r>
              <a:rPr lang="en-AU" sz="2800" b="1" baseline="30000" dirty="0">
                <a:solidFill>
                  <a:schemeClr val="bg1"/>
                </a:solidFill>
                <a:latin typeface="Arial" panose="020B0604020202020204" pitchFamily="34" charset="0"/>
                <a:cs typeface="Arial" panose="020B0604020202020204" pitchFamily="34" charset="0"/>
              </a:rPr>
              <a:t>15</a:t>
            </a:r>
            <a:r>
              <a:rPr lang="en-AU" sz="2800" b="1" dirty="0">
                <a:solidFill>
                  <a:schemeClr val="bg1"/>
                </a:solidFill>
                <a:latin typeface="Arial" panose="020B0604020202020204" pitchFamily="34" charset="0"/>
                <a:cs typeface="Arial" panose="020B0604020202020204" pitchFamily="34" charset="0"/>
              </a:rPr>
              <a:t>, Satoshi Ichikawa</a:t>
            </a:r>
            <a:r>
              <a:rPr lang="en-AU" sz="2800" b="1" baseline="30000" dirty="0">
                <a:solidFill>
                  <a:schemeClr val="bg1"/>
                </a:solidFill>
                <a:latin typeface="Arial" panose="020B0604020202020204" pitchFamily="34" charset="0"/>
                <a:cs typeface="Arial" panose="020B0604020202020204" pitchFamily="34" charset="0"/>
              </a:rPr>
              <a:t>16</a:t>
            </a:r>
            <a:r>
              <a:rPr lang="en-AU" sz="2800" b="1" dirty="0">
                <a:solidFill>
                  <a:schemeClr val="bg1"/>
                </a:solidFill>
                <a:latin typeface="Arial" panose="020B0604020202020204" pitchFamily="34" charset="0"/>
                <a:cs typeface="Arial" panose="020B0604020202020204" pitchFamily="34" charset="0"/>
              </a:rPr>
              <a:t>, Yuji Yonemura</a:t>
            </a:r>
            <a:r>
              <a:rPr lang="en-AU" sz="2800" b="1" baseline="30000" dirty="0">
                <a:solidFill>
                  <a:schemeClr val="bg1"/>
                </a:solidFill>
                <a:latin typeface="Arial" panose="020B0604020202020204" pitchFamily="34" charset="0"/>
                <a:cs typeface="Arial" panose="020B0604020202020204" pitchFamily="34" charset="0"/>
              </a:rPr>
              <a:t>17</a:t>
            </a:r>
            <a:r>
              <a:rPr lang="en-AU" sz="2800" b="1" dirty="0">
                <a:solidFill>
                  <a:schemeClr val="bg1"/>
                </a:solidFill>
                <a:latin typeface="Arial" panose="020B0604020202020204" pitchFamily="34" charset="0"/>
                <a:cs typeface="Arial" panose="020B0604020202020204" pitchFamily="34" charset="0"/>
              </a:rPr>
              <a:t>, Kenta Murotani</a:t>
            </a:r>
            <a:r>
              <a:rPr lang="en-AU" sz="2800" b="1" baseline="30000" dirty="0">
                <a:solidFill>
                  <a:schemeClr val="bg1"/>
                </a:solidFill>
                <a:latin typeface="Arial" panose="020B0604020202020204" pitchFamily="34" charset="0"/>
                <a:cs typeface="Arial" panose="020B0604020202020204" pitchFamily="34" charset="0"/>
              </a:rPr>
              <a:t>18</a:t>
            </a:r>
            <a:r>
              <a:rPr lang="en-AU" sz="2800" b="1" dirty="0">
                <a:solidFill>
                  <a:schemeClr val="bg1"/>
                </a:solidFill>
                <a:latin typeface="Arial" panose="020B0604020202020204" pitchFamily="34" charset="0"/>
                <a:cs typeface="Arial" panose="020B0604020202020204" pitchFamily="34" charset="0"/>
              </a:rPr>
              <a:t>, Mami Shimizu</a:t>
            </a:r>
            <a:r>
              <a:rPr lang="en-AU" sz="2800" b="1" baseline="30000" dirty="0">
                <a:solidFill>
                  <a:schemeClr val="bg1"/>
                </a:solidFill>
                <a:latin typeface="Arial" panose="020B0604020202020204" pitchFamily="34" charset="0"/>
                <a:cs typeface="Arial" panose="020B0604020202020204" pitchFamily="34" charset="0"/>
              </a:rPr>
              <a:t>19</a:t>
            </a:r>
            <a:r>
              <a:rPr lang="en-AU" sz="2800" b="1" dirty="0">
                <a:solidFill>
                  <a:schemeClr val="bg1"/>
                </a:solidFill>
                <a:latin typeface="Arial" panose="020B0604020202020204" pitchFamily="34" charset="0"/>
                <a:cs typeface="Arial" panose="020B0604020202020204" pitchFamily="34" charset="0"/>
              </a:rPr>
              <a:t>, Akira Matsuda</a:t>
            </a:r>
            <a:r>
              <a:rPr lang="en-AU" sz="2800" b="1" baseline="30000" dirty="0">
                <a:solidFill>
                  <a:schemeClr val="bg1"/>
                </a:solidFill>
                <a:latin typeface="Arial" panose="020B0604020202020204" pitchFamily="34" charset="0"/>
                <a:cs typeface="Arial" panose="020B0604020202020204" pitchFamily="34" charset="0"/>
              </a:rPr>
              <a:t>20</a:t>
            </a:r>
            <a:r>
              <a:rPr lang="en-AU" sz="2800" b="1" dirty="0">
                <a:solidFill>
                  <a:schemeClr val="bg1"/>
                </a:solidFill>
                <a:latin typeface="Arial" panose="020B0604020202020204" pitchFamily="34" charset="0"/>
                <a:cs typeface="Arial" panose="020B0604020202020204" pitchFamily="34" charset="0"/>
              </a:rPr>
              <a:t>, </a:t>
            </a:r>
            <a:r>
              <a:rPr lang="en-AU" sz="2800" b="1" dirty="0" err="1">
                <a:solidFill>
                  <a:schemeClr val="bg1"/>
                </a:solidFill>
                <a:latin typeface="Arial" panose="020B0604020202020204" pitchFamily="34" charset="0"/>
                <a:cs typeface="Arial" panose="020B0604020202020204" pitchFamily="34" charset="0"/>
              </a:rPr>
              <a:t>Keiya</a:t>
            </a:r>
            <a:r>
              <a:rPr lang="en-AU" sz="2800" b="1" dirty="0">
                <a:solidFill>
                  <a:schemeClr val="bg1"/>
                </a:solidFill>
                <a:latin typeface="Arial" panose="020B0604020202020204" pitchFamily="34" charset="0"/>
                <a:cs typeface="Arial" panose="020B0604020202020204" pitchFamily="34" charset="0"/>
              </a:rPr>
              <a:t> Ozawa</a:t>
            </a:r>
            <a:r>
              <a:rPr lang="en-AU" sz="2800" b="1" baseline="30000" dirty="0">
                <a:solidFill>
                  <a:schemeClr val="bg1"/>
                </a:solidFill>
                <a:latin typeface="Arial" panose="020B0604020202020204" pitchFamily="34" charset="0"/>
                <a:cs typeface="Arial" panose="020B0604020202020204" pitchFamily="34" charset="0"/>
              </a:rPr>
              <a:t>21</a:t>
            </a:r>
            <a:r>
              <a:rPr lang="en-AU" sz="2800" b="1" dirty="0">
                <a:solidFill>
                  <a:schemeClr val="bg1"/>
                </a:solidFill>
                <a:latin typeface="Arial" panose="020B0604020202020204" pitchFamily="34" charset="0"/>
                <a:cs typeface="Arial" panose="020B0604020202020204" pitchFamily="34" charset="0"/>
              </a:rPr>
              <a:t>, Shinji Nakao</a:t>
            </a:r>
            <a:r>
              <a:rPr lang="en-AU" sz="2800" b="1" baseline="30000" dirty="0">
                <a:solidFill>
                  <a:schemeClr val="bg1"/>
                </a:solidFill>
                <a:latin typeface="Arial" panose="020B0604020202020204" pitchFamily="34" charset="0"/>
                <a:cs typeface="Arial" panose="020B0604020202020204" pitchFamily="34" charset="0"/>
              </a:rPr>
              <a:t>22</a:t>
            </a:r>
          </a:p>
          <a:p>
            <a:pPr>
              <a:lnSpc>
                <a:spcPct val="95000"/>
              </a:lnSpc>
              <a:spcBef>
                <a:spcPts val="300"/>
              </a:spcBef>
            </a:pPr>
            <a:r>
              <a:rPr lang="en-AU" sz="2000" baseline="30000" dirty="0">
                <a:solidFill>
                  <a:schemeClr val="bg1"/>
                </a:solidFill>
                <a:latin typeface="Arial" panose="020B0604020202020204" pitchFamily="34" charset="0"/>
                <a:cs typeface="Arial" panose="020B0604020202020204" pitchFamily="34" charset="0"/>
              </a:rPr>
              <a:t>1</a:t>
            </a:r>
            <a:r>
              <a:rPr lang="en-AU" sz="2000" dirty="0">
                <a:solidFill>
                  <a:schemeClr val="bg1"/>
                </a:solidFill>
                <a:latin typeface="Arial" panose="020B0604020202020204" pitchFamily="34" charset="0"/>
                <a:cs typeface="Arial" panose="020B0604020202020204" pitchFamily="34" charset="0"/>
              </a:rPr>
              <a:t>Department of Hematology and Oncology, </a:t>
            </a:r>
            <a:r>
              <a:rPr lang="en-AU" sz="2000" dirty="0" err="1">
                <a:solidFill>
                  <a:schemeClr val="bg1"/>
                </a:solidFill>
                <a:latin typeface="Arial" panose="020B0604020202020204" pitchFamily="34" charset="0"/>
                <a:cs typeface="Arial" panose="020B0604020202020204" pitchFamily="34" charset="0"/>
              </a:rPr>
              <a:t>Dokkyo</a:t>
            </a:r>
            <a:r>
              <a:rPr lang="en-AU" sz="2000" dirty="0">
                <a:solidFill>
                  <a:schemeClr val="bg1"/>
                </a:solidFill>
                <a:latin typeface="Arial" panose="020B0604020202020204" pitchFamily="34" charset="0"/>
                <a:cs typeface="Arial" panose="020B0604020202020204" pitchFamily="34" charset="0"/>
              </a:rPr>
              <a:t> Medical University, Tochigi, Japan; </a:t>
            </a:r>
            <a:r>
              <a:rPr lang="en-AU" sz="2000" baseline="30000" dirty="0">
                <a:solidFill>
                  <a:schemeClr val="bg1"/>
                </a:solidFill>
                <a:latin typeface="Arial" panose="020B0604020202020204" pitchFamily="34" charset="0"/>
                <a:cs typeface="Arial" panose="020B0604020202020204" pitchFamily="34" charset="0"/>
              </a:rPr>
              <a:t>2</a:t>
            </a:r>
            <a:r>
              <a:rPr lang="en-AU" sz="2000" dirty="0">
                <a:solidFill>
                  <a:schemeClr val="bg1"/>
                </a:solidFill>
                <a:latin typeface="Arial" panose="020B0604020202020204" pitchFamily="34" charset="0"/>
                <a:cs typeface="Arial" panose="020B0604020202020204" pitchFamily="34" charset="0"/>
              </a:rPr>
              <a:t>Division of Hematology, Seoul St. Mary’s Hospital, The Catholic University of Korea, Seoul, Republic of Korea; </a:t>
            </a:r>
            <a:r>
              <a:rPr lang="en-AU" sz="2000" baseline="30000" dirty="0">
                <a:solidFill>
                  <a:schemeClr val="bg1"/>
                </a:solidFill>
                <a:latin typeface="Arial" panose="020B0604020202020204" pitchFamily="34" charset="0"/>
                <a:cs typeface="Arial" panose="020B0604020202020204" pitchFamily="34" charset="0"/>
              </a:rPr>
              <a:t>3</a:t>
            </a:r>
            <a:r>
              <a:rPr lang="en-AU" sz="2000" dirty="0">
                <a:solidFill>
                  <a:schemeClr val="bg1"/>
                </a:solidFill>
                <a:latin typeface="Arial" panose="020B0604020202020204" pitchFamily="34" charset="0"/>
                <a:cs typeface="Arial" panose="020B0604020202020204" pitchFamily="34" charset="0"/>
              </a:rPr>
              <a:t>Department of Hematology, Sungkyunkwan University Samsung Medical </a:t>
            </a:r>
            <a:r>
              <a:rPr lang="en-AU" sz="2000" dirty="0" err="1">
                <a:solidFill>
                  <a:schemeClr val="bg1"/>
                </a:solidFill>
                <a:latin typeface="Arial" panose="020B0604020202020204" pitchFamily="34" charset="0"/>
                <a:cs typeface="Arial" panose="020B0604020202020204" pitchFamily="34" charset="0"/>
              </a:rPr>
              <a:t>Center</a:t>
            </a:r>
            <a:r>
              <a:rPr lang="en-AU" sz="2000" dirty="0">
                <a:solidFill>
                  <a:schemeClr val="bg1"/>
                </a:solidFill>
                <a:latin typeface="Arial" panose="020B0604020202020204" pitchFamily="34" charset="0"/>
                <a:cs typeface="Arial" panose="020B0604020202020204" pitchFamily="34" charset="0"/>
              </a:rPr>
              <a:t>, Seoul, Republic of Korea; </a:t>
            </a:r>
            <a:r>
              <a:rPr lang="en-AU" sz="2000" baseline="30000" dirty="0">
                <a:solidFill>
                  <a:schemeClr val="bg1"/>
                </a:solidFill>
                <a:latin typeface="Arial" panose="020B0604020202020204" pitchFamily="34" charset="0"/>
                <a:cs typeface="Arial" panose="020B0604020202020204" pitchFamily="34" charset="0"/>
              </a:rPr>
              <a:t>4</a:t>
            </a:r>
            <a:r>
              <a:rPr lang="en-AU" sz="2000" dirty="0">
                <a:solidFill>
                  <a:schemeClr val="bg1"/>
                </a:solidFill>
                <a:latin typeface="Arial" panose="020B0604020202020204" pitchFamily="34" charset="0"/>
                <a:cs typeface="Arial" panose="020B0604020202020204" pitchFamily="34" charset="0"/>
              </a:rPr>
              <a:t>Department of Blood Transfusion, Osaka University Hospital, Osaka, Japan; </a:t>
            </a:r>
            <a:r>
              <a:rPr lang="en-AU" sz="2000" baseline="30000" dirty="0">
                <a:solidFill>
                  <a:schemeClr val="bg1"/>
                </a:solidFill>
                <a:latin typeface="Arial" panose="020B0604020202020204" pitchFamily="34" charset="0"/>
                <a:cs typeface="Arial" panose="020B0604020202020204" pitchFamily="34" charset="0"/>
              </a:rPr>
              <a:t>5</a:t>
            </a:r>
            <a:r>
              <a:rPr lang="en-AU" sz="2000" dirty="0">
                <a:solidFill>
                  <a:schemeClr val="bg1"/>
                </a:solidFill>
                <a:latin typeface="Arial" panose="020B0604020202020204" pitchFamily="34" charset="0"/>
                <a:cs typeface="Arial" panose="020B0604020202020204" pitchFamily="34" charset="0"/>
              </a:rPr>
              <a:t>Department of Transfusion and Cell Transplantation, </a:t>
            </a:r>
            <a:r>
              <a:rPr lang="en-AU" sz="2000" dirty="0" err="1">
                <a:solidFill>
                  <a:schemeClr val="bg1"/>
                </a:solidFill>
                <a:latin typeface="Arial" panose="020B0604020202020204" pitchFamily="34" charset="0"/>
                <a:cs typeface="Arial" panose="020B0604020202020204" pitchFamily="34" charset="0"/>
              </a:rPr>
              <a:t>Kitasato</a:t>
            </a:r>
            <a:r>
              <a:rPr lang="en-AU" sz="2000" dirty="0">
                <a:solidFill>
                  <a:schemeClr val="bg1"/>
                </a:solidFill>
                <a:latin typeface="Arial" panose="020B0604020202020204" pitchFamily="34" charset="0"/>
                <a:cs typeface="Arial" panose="020B0604020202020204" pitchFamily="34" charset="0"/>
              </a:rPr>
              <a:t> University School of Medicine, Sagamihara, Japan; </a:t>
            </a:r>
            <a:r>
              <a:rPr lang="en-AU" sz="2000" baseline="30000" dirty="0">
                <a:solidFill>
                  <a:schemeClr val="bg1"/>
                </a:solidFill>
                <a:latin typeface="Arial" panose="020B0604020202020204" pitchFamily="34" charset="0"/>
                <a:cs typeface="Arial" panose="020B0604020202020204" pitchFamily="34" charset="0"/>
              </a:rPr>
              <a:t>6</a:t>
            </a:r>
            <a:r>
              <a:rPr lang="en-AU" sz="2000" dirty="0">
                <a:solidFill>
                  <a:schemeClr val="bg1"/>
                </a:solidFill>
                <a:latin typeface="Arial" panose="020B0604020202020204" pitchFamily="34" charset="0"/>
                <a:cs typeface="Arial" panose="020B0604020202020204" pitchFamily="34" charset="0"/>
              </a:rPr>
              <a:t>Department of Hematology, Kurume University Hospital, Kurume, Japan; </a:t>
            </a:r>
            <a:r>
              <a:rPr lang="en-AU" sz="2000" baseline="30000" dirty="0">
                <a:solidFill>
                  <a:schemeClr val="bg1"/>
                </a:solidFill>
                <a:latin typeface="Arial" panose="020B0604020202020204" pitchFamily="34" charset="0"/>
                <a:cs typeface="Arial" panose="020B0604020202020204" pitchFamily="34" charset="0"/>
              </a:rPr>
              <a:t>7</a:t>
            </a:r>
            <a:r>
              <a:rPr lang="en-AU" sz="2000" dirty="0">
                <a:solidFill>
                  <a:schemeClr val="bg1"/>
                </a:solidFill>
                <a:latin typeface="Arial" panose="020B0604020202020204" pitchFamily="34" charset="0"/>
                <a:cs typeface="Arial" panose="020B0604020202020204" pitchFamily="34" charset="0"/>
              </a:rPr>
              <a:t>Department of Hematology, NTT Medical </a:t>
            </a:r>
            <a:r>
              <a:rPr lang="en-AU" sz="2000" dirty="0" err="1">
                <a:solidFill>
                  <a:schemeClr val="bg1"/>
                </a:solidFill>
                <a:latin typeface="Arial" panose="020B0604020202020204" pitchFamily="34" charset="0"/>
                <a:cs typeface="Arial" panose="020B0604020202020204" pitchFamily="34" charset="0"/>
              </a:rPr>
              <a:t>Center</a:t>
            </a:r>
            <a:r>
              <a:rPr lang="en-AU" sz="2000" dirty="0">
                <a:solidFill>
                  <a:schemeClr val="bg1"/>
                </a:solidFill>
                <a:latin typeface="Arial" panose="020B0604020202020204" pitchFamily="34" charset="0"/>
                <a:cs typeface="Arial" panose="020B0604020202020204" pitchFamily="34" charset="0"/>
              </a:rPr>
              <a:t> Tokyo, Tokyo, Japan; </a:t>
            </a:r>
            <a:r>
              <a:rPr lang="en-AU" sz="2000" baseline="30000" dirty="0">
                <a:solidFill>
                  <a:schemeClr val="bg1"/>
                </a:solidFill>
                <a:latin typeface="Arial" panose="020B0604020202020204" pitchFamily="34" charset="0"/>
                <a:cs typeface="Arial" panose="020B0604020202020204" pitchFamily="34" charset="0"/>
              </a:rPr>
              <a:t>8</a:t>
            </a:r>
            <a:r>
              <a:rPr lang="en-AU" sz="2000" dirty="0">
                <a:solidFill>
                  <a:schemeClr val="bg1"/>
                </a:solidFill>
                <a:latin typeface="Arial" panose="020B0604020202020204" pitchFamily="34" charset="0"/>
                <a:cs typeface="Arial" panose="020B0604020202020204" pitchFamily="34" charset="0"/>
              </a:rPr>
              <a:t>Department of Hematology, Japanese Red Cross Kyoto </a:t>
            </a:r>
            <a:r>
              <a:rPr lang="en-AU" sz="2000" dirty="0" err="1">
                <a:solidFill>
                  <a:schemeClr val="bg1"/>
                </a:solidFill>
                <a:latin typeface="Arial" panose="020B0604020202020204" pitchFamily="34" charset="0"/>
                <a:cs typeface="Arial" panose="020B0604020202020204" pitchFamily="34" charset="0"/>
              </a:rPr>
              <a:t>Daini</a:t>
            </a:r>
            <a:r>
              <a:rPr lang="en-AU" sz="2000" dirty="0">
                <a:solidFill>
                  <a:schemeClr val="bg1"/>
                </a:solidFill>
                <a:latin typeface="Arial" panose="020B0604020202020204" pitchFamily="34" charset="0"/>
                <a:cs typeface="Arial" panose="020B0604020202020204" pitchFamily="34" charset="0"/>
              </a:rPr>
              <a:t> Hospital, Kyoto, Japan; </a:t>
            </a:r>
            <a:r>
              <a:rPr lang="en-AU" sz="2000" baseline="30000" dirty="0">
                <a:solidFill>
                  <a:schemeClr val="bg1"/>
                </a:solidFill>
                <a:latin typeface="Arial" panose="020B0604020202020204" pitchFamily="34" charset="0"/>
                <a:cs typeface="Arial" panose="020B0604020202020204" pitchFamily="34" charset="0"/>
              </a:rPr>
              <a:t>9</a:t>
            </a:r>
            <a:r>
              <a:rPr lang="en-AU" sz="2000" dirty="0">
                <a:solidFill>
                  <a:schemeClr val="bg1"/>
                </a:solidFill>
                <a:latin typeface="Arial" panose="020B0604020202020204" pitchFamily="34" charset="0"/>
                <a:cs typeface="Arial" panose="020B0604020202020204" pitchFamily="34" charset="0"/>
              </a:rPr>
              <a:t>Department of Internal Medicine, Matsuyama Red Cross Hospital, Matsuyama, Japan; </a:t>
            </a:r>
            <a:r>
              <a:rPr lang="en-AU" sz="2000" baseline="30000" dirty="0">
                <a:solidFill>
                  <a:schemeClr val="bg1"/>
                </a:solidFill>
                <a:latin typeface="Arial" panose="020B0604020202020204" pitchFamily="34" charset="0"/>
                <a:cs typeface="Arial" panose="020B0604020202020204" pitchFamily="34" charset="0"/>
              </a:rPr>
              <a:t>10</a:t>
            </a:r>
            <a:r>
              <a:rPr lang="en-AU" sz="2000" dirty="0">
                <a:solidFill>
                  <a:schemeClr val="bg1"/>
                </a:solidFill>
                <a:latin typeface="Arial" panose="020B0604020202020204" pitchFamily="34" charset="0"/>
                <a:cs typeface="Arial" panose="020B0604020202020204" pitchFamily="34" charset="0"/>
              </a:rPr>
              <a:t>Department of Hematology, Ogaki Municipal Hospital, Ogaki, Japan; </a:t>
            </a:r>
            <a:r>
              <a:rPr lang="en-AU" sz="2000" baseline="30000" dirty="0">
                <a:solidFill>
                  <a:schemeClr val="bg1"/>
                </a:solidFill>
                <a:latin typeface="Arial" panose="020B0604020202020204" pitchFamily="34" charset="0"/>
                <a:cs typeface="Arial" panose="020B0604020202020204" pitchFamily="34" charset="0"/>
              </a:rPr>
              <a:t>11</a:t>
            </a:r>
            <a:r>
              <a:rPr lang="en-AU" sz="2000" dirty="0">
                <a:solidFill>
                  <a:schemeClr val="bg1"/>
                </a:solidFill>
                <a:latin typeface="Arial" panose="020B0604020202020204" pitchFamily="34" charset="0"/>
                <a:cs typeface="Arial" panose="020B0604020202020204" pitchFamily="34" charset="0"/>
              </a:rPr>
              <a:t>Department of Hematology and Rheumatology, </a:t>
            </a:r>
            <a:r>
              <a:rPr lang="en-AU" sz="2000" dirty="0" err="1">
                <a:solidFill>
                  <a:schemeClr val="bg1"/>
                </a:solidFill>
                <a:latin typeface="Arial" panose="020B0604020202020204" pitchFamily="34" charset="0"/>
                <a:cs typeface="Arial" panose="020B0604020202020204" pitchFamily="34" charset="0"/>
              </a:rPr>
              <a:t>Kindai</a:t>
            </a:r>
            <a:r>
              <a:rPr lang="en-AU" sz="2000" dirty="0">
                <a:solidFill>
                  <a:schemeClr val="bg1"/>
                </a:solidFill>
                <a:latin typeface="Arial" panose="020B0604020202020204" pitchFamily="34" charset="0"/>
                <a:cs typeface="Arial" panose="020B0604020202020204" pitchFamily="34" charset="0"/>
              </a:rPr>
              <a:t> University Faculty of Medicine, </a:t>
            </a:r>
            <a:br>
              <a:rPr lang="en-AU" sz="2000" dirty="0">
                <a:solidFill>
                  <a:schemeClr val="bg1"/>
                </a:solidFill>
                <a:latin typeface="Arial" panose="020B0604020202020204" pitchFamily="34" charset="0"/>
                <a:cs typeface="Arial" panose="020B0604020202020204" pitchFamily="34" charset="0"/>
              </a:rPr>
            </a:br>
            <a:r>
              <a:rPr lang="en-AU" sz="2000" dirty="0">
                <a:solidFill>
                  <a:schemeClr val="bg1"/>
                </a:solidFill>
                <a:latin typeface="Arial" panose="020B0604020202020204" pitchFamily="34" charset="0"/>
                <a:cs typeface="Arial" panose="020B0604020202020204" pitchFamily="34" charset="0"/>
              </a:rPr>
              <a:t>Osaka, Japan; </a:t>
            </a:r>
            <a:r>
              <a:rPr lang="en-AU" sz="2000" baseline="30000" dirty="0">
                <a:solidFill>
                  <a:schemeClr val="bg1"/>
                </a:solidFill>
                <a:latin typeface="Arial" panose="020B0604020202020204" pitchFamily="34" charset="0"/>
                <a:cs typeface="Arial" panose="020B0604020202020204" pitchFamily="34" charset="0"/>
              </a:rPr>
              <a:t>12</a:t>
            </a:r>
            <a:r>
              <a:rPr lang="en-AU" sz="2000" dirty="0">
                <a:solidFill>
                  <a:schemeClr val="bg1"/>
                </a:solidFill>
                <a:latin typeface="Arial" panose="020B0604020202020204" pitchFamily="34" charset="0"/>
                <a:cs typeface="Arial" panose="020B0604020202020204" pitchFamily="34" charset="0"/>
              </a:rPr>
              <a:t>Department of Hematology, Saitama Medical </a:t>
            </a:r>
            <a:r>
              <a:rPr lang="en-AU" sz="2000" dirty="0" err="1">
                <a:solidFill>
                  <a:schemeClr val="bg1"/>
                </a:solidFill>
                <a:latin typeface="Arial" panose="020B0604020202020204" pitchFamily="34" charset="0"/>
                <a:cs typeface="Arial" panose="020B0604020202020204" pitchFamily="34" charset="0"/>
              </a:rPr>
              <a:t>Center</a:t>
            </a:r>
            <a:r>
              <a:rPr lang="en-AU" sz="2000" dirty="0">
                <a:solidFill>
                  <a:schemeClr val="bg1"/>
                </a:solidFill>
                <a:latin typeface="Arial" panose="020B0604020202020204" pitchFamily="34" charset="0"/>
                <a:cs typeface="Arial" panose="020B0604020202020204" pitchFamily="34" charset="0"/>
              </a:rPr>
              <a:t>, Saitama Medical University, Saitama, Japan; </a:t>
            </a:r>
            <a:r>
              <a:rPr lang="en-AU" sz="2000" baseline="30000" dirty="0">
                <a:solidFill>
                  <a:schemeClr val="bg1"/>
                </a:solidFill>
                <a:latin typeface="Arial" panose="020B0604020202020204" pitchFamily="34" charset="0"/>
                <a:cs typeface="Arial" panose="020B0604020202020204" pitchFamily="34" charset="0"/>
              </a:rPr>
              <a:t>13</a:t>
            </a:r>
            <a:r>
              <a:rPr lang="en-AU" sz="2000" dirty="0">
                <a:solidFill>
                  <a:schemeClr val="bg1"/>
                </a:solidFill>
                <a:latin typeface="Arial" panose="020B0604020202020204" pitchFamily="34" charset="0"/>
                <a:cs typeface="Arial" panose="020B0604020202020204" pitchFamily="34" charset="0"/>
              </a:rPr>
              <a:t>Department of Hematology and Oncology, </a:t>
            </a:r>
            <a:r>
              <a:rPr lang="en-AU" sz="2000" dirty="0" err="1">
                <a:solidFill>
                  <a:schemeClr val="bg1"/>
                </a:solidFill>
                <a:latin typeface="Arial" panose="020B0604020202020204" pitchFamily="34" charset="0"/>
                <a:cs typeface="Arial" panose="020B0604020202020204" pitchFamily="34" charset="0"/>
              </a:rPr>
              <a:t>Anjo</a:t>
            </a:r>
            <a:r>
              <a:rPr lang="en-AU" sz="2000" dirty="0">
                <a:solidFill>
                  <a:schemeClr val="bg1"/>
                </a:solidFill>
                <a:latin typeface="Arial" panose="020B0604020202020204" pitchFamily="34" charset="0"/>
                <a:cs typeface="Arial" panose="020B0604020202020204" pitchFamily="34" charset="0"/>
              </a:rPr>
              <a:t> Kosei Hospital, </a:t>
            </a:r>
            <a:r>
              <a:rPr lang="en-AU" sz="2000" dirty="0" err="1">
                <a:solidFill>
                  <a:schemeClr val="bg1"/>
                </a:solidFill>
                <a:latin typeface="Arial" panose="020B0604020202020204" pitchFamily="34" charset="0"/>
                <a:cs typeface="Arial" panose="020B0604020202020204" pitchFamily="34" charset="0"/>
              </a:rPr>
              <a:t>Anjo</a:t>
            </a:r>
            <a:r>
              <a:rPr lang="en-AU" sz="2000" dirty="0">
                <a:solidFill>
                  <a:schemeClr val="bg1"/>
                </a:solidFill>
                <a:latin typeface="Arial" panose="020B0604020202020204" pitchFamily="34" charset="0"/>
                <a:cs typeface="Arial" panose="020B0604020202020204" pitchFamily="34" charset="0"/>
              </a:rPr>
              <a:t>, Japan; </a:t>
            </a:r>
            <a:r>
              <a:rPr lang="en-AU" sz="2000" baseline="30000" dirty="0">
                <a:solidFill>
                  <a:schemeClr val="bg1"/>
                </a:solidFill>
                <a:latin typeface="Arial" panose="020B0604020202020204" pitchFamily="34" charset="0"/>
                <a:cs typeface="Arial" panose="020B0604020202020204" pitchFamily="34" charset="0"/>
              </a:rPr>
              <a:t>14</a:t>
            </a:r>
            <a:r>
              <a:rPr lang="en-AU" sz="2000" dirty="0">
                <a:solidFill>
                  <a:schemeClr val="bg1"/>
                </a:solidFill>
                <a:latin typeface="Arial" panose="020B0604020202020204" pitchFamily="34" charset="0"/>
                <a:cs typeface="Arial" panose="020B0604020202020204" pitchFamily="34" charset="0"/>
              </a:rPr>
              <a:t>Department of Hematology, National Hospital Organization Kumamoto Medical </a:t>
            </a:r>
            <a:r>
              <a:rPr lang="en-AU" sz="2000" dirty="0" err="1">
                <a:solidFill>
                  <a:schemeClr val="bg1"/>
                </a:solidFill>
                <a:latin typeface="Arial" panose="020B0604020202020204" pitchFamily="34" charset="0"/>
                <a:cs typeface="Arial" panose="020B0604020202020204" pitchFamily="34" charset="0"/>
              </a:rPr>
              <a:t>Center</a:t>
            </a:r>
            <a:r>
              <a:rPr lang="en-AU" sz="2000" dirty="0">
                <a:solidFill>
                  <a:schemeClr val="bg1"/>
                </a:solidFill>
                <a:latin typeface="Arial" panose="020B0604020202020204" pitchFamily="34" charset="0"/>
                <a:cs typeface="Arial" panose="020B0604020202020204" pitchFamily="34" charset="0"/>
              </a:rPr>
              <a:t>, Kumamoto, Japan; </a:t>
            </a:r>
            <a:r>
              <a:rPr lang="en-AU" sz="2000" baseline="30000" dirty="0">
                <a:solidFill>
                  <a:schemeClr val="bg1"/>
                </a:solidFill>
                <a:latin typeface="Arial" panose="020B0604020202020204" pitchFamily="34" charset="0"/>
                <a:cs typeface="Arial" panose="020B0604020202020204" pitchFamily="34" charset="0"/>
              </a:rPr>
              <a:t>15</a:t>
            </a:r>
            <a:r>
              <a:rPr lang="en-AU" sz="2000" dirty="0">
                <a:solidFill>
                  <a:schemeClr val="bg1"/>
                </a:solidFill>
                <a:latin typeface="Arial" panose="020B0604020202020204" pitchFamily="34" charset="0"/>
                <a:cs typeface="Arial" panose="020B0604020202020204" pitchFamily="34" charset="0"/>
              </a:rPr>
              <a:t>Department of Hematology, Sapporo </a:t>
            </a:r>
            <a:r>
              <a:rPr lang="en-AU" sz="2000" dirty="0" err="1">
                <a:solidFill>
                  <a:schemeClr val="bg1"/>
                </a:solidFill>
                <a:latin typeface="Arial" panose="020B0604020202020204" pitchFamily="34" charset="0"/>
                <a:cs typeface="Arial" panose="020B0604020202020204" pitchFamily="34" charset="0"/>
              </a:rPr>
              <a:t>Hokuyu</a:t>
            </a:r>
            <a:r>
              <a:rPr lang="en-AU" sz="2000" dirty="0">
                <a:solidFill>
                  <a:schemeClr val="bg1"/>
                </a:solidFill>
                <a:latin typeface="Arial" panose="020B0604020202020204" pitchFamily="34" charset="0"/>
                <a:cs typeface="Arial" panose="020B0604020202020204" pitchFamily="34" charset="0"/>
              </a:rPr>
              <a:t> Hospital, Sapporo, Japan; </a:t>
            </a:r>
            <a:r>
              <a:rPr lang="en-AU" sz="2000" baseline="30000" dirty="0">
                <a:solidFill>
                  <a:schemeClr val="bg1"/>
                </a:solidFill>
                <a:latin typeface="Arial" panose="020B0604020202020204" pitchFamily="34" charset="0"/>
                <a:cs typeface="Arial" panose="020B0604020202020204" pitchFamily="34" charset="0"/>
              </a:rPr>
              <a:t>16</a:t>
            </a:r>
            <a:r>
              <a:rPr lang="en-AU" sz="2000" dirty="0">
                <a:solidFill>
                  <a:schemeClr val="bg1"/>
                </a:solidFill>
                <a:latin typeface="Arial" panose="020B0604020202020204" pitchFamily="34" charset="0"/>
                <a:cs typeface="Arial" panose="020B0604020202020204" pitchFamily="34" charset="0"/>
              </a:rPr>
              <a:t>Department of Hematology and Rheumatology, Tohoku University Hospital, Sendai, Japan; </a:t>
            </a:r>
            <a:r>
              <a:rPr lang="en-AU" sz="2000" baseline="30000" dirty="0">
                <a:solidFill>
                  <a:schemeClr val="bg1"/>
                </a:solidFill>
                <a:latin typeface="Arial" panose="020B0604020202020204" pitchFamily="34" charset="0"/>
                <a:cs typeface="Arial" panose="020B0604020202020204" pitchFamily="34" charset="0"/>
              </a:rPr>
              <a:t>17</a:t>
            </a:r>
            <a:r>
              <a:rPr lang="en-AU" sz="2000" dirty="0">
                <a:solidFill>
                  <a:schemeClr val="bg1"/>
                </a:solidFill>
                <a:latin typeface="Arial" panose="020B0604020202020204" pitchFamily="34" charset="0"/>
                <a:cs typeface="Arial" panose="020B0604020202020204" pitchFamily="34" charset="0"/>
              </a:rPr>
              <a:t>Department of Transfusion Medicine and Cell Therapy, Kumamoto University Hospital, Kumamoto, Japan; </a:t>
            </a:r>
            <a:r>
              <a:rPr lang="en-AU" sz="2000" baseline="30000" dirty="0">
                <a:solidFill>
                  <a:schemeClr val="bg1"/>
                </a:solidFill>
                <a:latin typeface="Arial" panose="020B0604020202020204" pitchFamily="34" charset="0"/>
                <a:cs typeface="Arial" panose="020B0604020202020204" pitchFamily="34" charset="0"/>
              </a:rPr>
              <a:t>18</a:t>
            </a:r>
            <a:r>
              <a:rPr lang="en-AU" sz="2000" dirty="0">
                <a:solidFill>
                  <a:schemeClr val="bg1"/>
                </a:solidFill>
                <a:latin typeface="Arial" panose="020B0604020202020204" pitchFamily="34" charset="0"/>
                <a:cs typeface="Arial" panose="020B0604020202020204" pitchFamily="34" charset="0"/>
              </a:rPr>
              <a:t>Biostatistics </a:t>
            </a:r>
            <a:r>
              <a:rPr lang="en-AU" sz="2000" dirty="0" err="1">
                <a:solidFill>
                  <a:schemeClr val="bg1"/>
                </a:solidFill>
                <a:latin typeface="Arial" panose="020B0604020202020204" pitchFamily="34" charset="0"/>
                <a:cs typeface="Arial" panose="020B0604020202020204" pitchFamily="34" charset="0"/>
              </a:rPr>
              <a:t>Center</a:t>
            </a:r>
            <a:r>
              <a:rPr lang="en-AU" sz="2000" dirty="0">
                <a:solidFill>
                  <a:schemeClr val="bg1"/>
                </a:solidFill>
                <a:latin typeface="Arial" panose="020B0604020202020204" pitchFamily="34" charset="0"/>
                <a:cs typeface="Arial" panose="020B0604020202020204" pitchFamily="34" charset="0"/>
              </a:rPr>
              <a:t>, Kurume University, Kurume, Japan; </a:t>
            </a:r>
            <a:r>
              <a:rPr lang="en-AU" sz="2000" baseline="30000" dirty="0">
                <a:solidFill>
                  <a:schemeClr val="bg1"/>
                </a:solidFill>
                <a:latin typeface="Arial" panose="020B0604020202020204" pitchFamily="34" charset="0"/>
                <a:cs typeface="Arial" panose="020B0604020202020204" pitchFamily="34" charset="0"/>
              </a:rPr>
              <a:t>19</a:t>
            </a:r>
            <a:r>
              <a:rPr lang="en-AU" sz="2000" dirty="0">
                <a:solidFill>
                  <a:schemeClr val="bg1"/>
                </a:solidFill>
                <a:latin typeface="Arial" panose="020B0604020202020204" pitchFamily="34" charset="0"/>
                <a:cs typeface="Arial" panose="020B0604020202020204" pitchFamily="34" charset="0"/>
              </a:rPr>
              <a:t>Kyowa Kirin Co., Ltd., Tokyo, Japan; </a:t>
            </a:r>
            <a:r>
              <a:rPr lang="en-AU" sz="2000" baseline="30000" dirty="0">
                <a:solidFill>
                  <a:schemeClr val="bg1"/>
                </a:solidFill>
                <a:latin typeface="Arial" panose="020B0604020202020204" pitchFamily="34" charset="0"/>
                <a:cs typeface="Arial" panose="020B0604020202020204" pitchFamily="34" charset="0"/>
              </a:rPr>
              <a:t>20</a:t>
            </a:r>
            <a:r>
              <a:rPr lang="en-AU" sz="2000" dirty="0">
                <a:solidFill>
                  <a:schemeClr val="bg1"/>
                </a:solidFill>
                <a:latin typeface="Arial" panose="020B0604020202020204" pitchFamily="34" charset="0"/>
                <a:cs typeface="Arial" panose="020B0604020202020204" pitchFamily="34" charset="0"/>
              </a:rPr>
              <a:t>Department of </a:t>
            </a:r>
            <a:r>
              <a:rPr lang="en-AU" sz="2000" dirty="0" err="1">
                <a:solidFill>
                  <a:schemeClr val="bg1"/>
                </a:solidFill>
                <a:latin typeface="Arial" panose="020B0604020202020204" pitchFamily="34" charset="0"/>
                <a:cs typeface="Arial" panose="020B0604020202020204" pitchFamily="34" charset="0"/>
              </a:rPr>
              <a:t>Hemato</a:t>
            </a:r>
            <a:r>
              <a:rPr lang="en-AU" sz="2000" dirty="0">
                <a:solidFill>
                  <a:schemeClr val="bg1"/>
                </a:solidFill>
                <a:latin typeface="Arial" panose="020B0604020202020204" pitchFamily="34" charset="0"/>
                <a:cs typeface="Arial" panose="020B0604020202020204" pitchFamily="34" charset="0"/>
              </a:rPr>
              <a:t>-Oncology, International Medical </a:t>
            </a:r>
            <a:r>
              <a:rPr lang="en-AU" sz="2000" dirty="0" err="1">
                <a:solidFill>
                  <a:schemeClr val="bg1"/>
                </a:solidFill>
                <a:latin typeface="Arial" panose="020B0604020202020204" pitchFamily="34" charset="0"/>
                <a:cs typeface="Arial" panose="020B0604020202020204" pitchFamily="34" charset="0"/>
              </a:rPr>
              <a:t>Center</a:t>
            </a:r>
            <a:r>
              <a:rPr lang="en-AU" sz="2000" dirty="0">
                <a:solidFill>
                  <a:schemeClr val="bg1"/>
                </a:solidFill>
                <a:latin typeface="Arial" panose="020B0604020202020204" pitchFamily="34" charset="0"/>
                <a:cs typeface="Arial" panose="020B0604020202020204" pitchFamily="34" charset="0"/>
              </a:rPr>
              <a:t>, Saitama Medical University, Saitama, Japan; </a:t>
            </a:r>
            <a:r>
              <a:rPr lang="en-AU" sz="2000" baseline="30000" dirty="0">
                <a:solidFill>
                  <a:schemeClr val="bg1"/>
                </a:solidFill>
                <a:latin typeface="Arial" panose="020B0604020202020204" pitchFamily="34" charset="0"/>
                <a:cs typeface="Arial" panose="020B0604020202020204" pitchFamily="34" charset="0"/>
              </a:rPr>
              <a:t>21</a:t>
            </a:r>
            <a:r>
              <a:rPr lang="en-AU" sz="2000" dirty="0">
                <a:solidFill>
                  <a:schemeClr val="bg1"/>
                </a:solidFill>
                <a:latin typeface="Arial" panose="020B0604020202020204" pitchFamily="34" charset="0"/>
                <a:cs typeface="Arial" panose="020B0604020202020204" pitchFamily="34" charset="0"/>
              </a:rPr>
              <a:t>Division of Hematology, </a:t>
            </a:r>
            <a:r>
              <a:rPr lang="en-AU" sz="2000" dirty="0" err="1">
                <a:solidFill>
                  <a:schemeClr val="bg1"/>
                </a:solidFill>
                <a:latin typeface="Arial" panose="020B0604020202020204" pitchFamily="34" charset="0"/>
                <a:cs typeface="Arial" panose="020B0604020202020204" pitchFamily="34" charset="0"/>
              </a:rPr>
              <a:t>Jichi</a:t>
            </a:r>
            <a:r>
              <a:rPr lang="en-AU" sz="2000" dirty="0">
                <a:solidFill>
                  <a:schemeClr val="bg1"/>
                </a:solidFill>
                <a:latin typeface="Arial" panose="020B0604020202020204" pitchFamily="34" charset="0"/>
                <a:cs typeface="Arial" panose="020B0604020202020204" pitchFamily="34" charset="0"/>
              </a:rPr>
              <a:t> Medical University, Tochigi, Japan; </a:t>
            </a:r>
            <a:r>
              <a:rPr lang="en-AU" sz="2000" baseline="30000" dirty="0">
                <a:solidFill>
                  <a:schemeClr val="bg1"/>
                </a:solidFill>
                <a:latin typeface="Arial" panose="020B0604020202020204" pitchFamily="34" charset="0"/>
                <a:cs typeface="Arial" panose="020B0604020202020204" pitchFamily="34" charset="0"/>
              </a:rPr>
              <a:t>22</a:t>
            </a:r>
            <a:r>
              <a:rPr lang="en-AU" sz="2000" dirty="0">
                <a:solidFill>
                  <a:schemeClr val="bg1"/>
                </a:solidFill>
                <a:latin typeface="Arial" panose="020B0604020202020204" pitchFamily="34" charset="0"/>
                <a:cs typeface="Arial" panose="020B0604020202020204" pitchFamily="34" charset="0"/>
              </a:rPr>
              <a:t>Division of Transfusion Medicine, Kanazawa University Hospital, Kanazawa, Japan</a:t>
            </a:r>
          </a:p>
        </p:txBody>
      </p:sp>
      <p:sp>
        <p:nvSpPr>
          <p:cNvPr id="46" name="Rectángulo 45">
            <a:extLst>
              <a:ext uri="{FF2B5EF4-FFF2-40B4-BE49-F238E27FC236}">
                <a16:creationId xmlns:a16="http://schemas.microsoft.com/office/drawing/2014/main" id="{CF80A7EE-38B5-42E3-B049-4C2AB380BC05}"/>
              </a:ext>
            </a:extLst>
          </p:cNvPr>
          <p:cNvSpPr/>
          <p:nvPr/>
        </p:nvSpPr>
        <p:spPr>
          <a:xfrm>
            <a:off x="11878495" y="1294933"/>
            <a:ext cx="37147252" cy="2031325"/>
          </a:xfrm>
          <a:prstGeom prst="rect">
            <a:avLst/>
          </a:prstGeom>
          <a:noFill/>
          <a:ln>
            <a:noFill/>
          </a:ln>
        </p:spPr>
        <p:txBody>
          <a:bodyPr wrap="square" lIns="0" tIns="0" rIns="0" bIns="0">
            <a:spAutoFit/>
          </a:bodyPr>
          <a:lstStyle/>
          <a:p>
            <a:r>
              <a:rPr lang="en-US" sz="6600" b="1" cap="all" dirty="0">
                <a:solidFill>
                  <a:schemeClr val="bg1"/>
                </a:solidFill>
                <a:latin typeface="Arial Black" panose="020B0A04020102020204" pitchFamily="34" charset="0"/>
                <a:cs typeface="Arial" panose="020B0604020202020204" pitchFamily="34" charset="0"/>
              </a:rPr>
              <a:t>Efficacy and Safety of Long-term Romiplostim Use for Refractory Aplastic Anemia</a:t>
            </a:r>
          </a:p>
        </p:txBody>
      </p:sp>
      <p:grpSp>
        <p:nvGrpSpPr>
          <p:cNvPr id="12" name="グループ化 11">
            <a:extLst>
              <a:ext uri="{FF2B5EF4-FFF2-40B4-BE49-F238E27FC236}">
                <a16:creationId xmlns:a16="http://schemas.microsoft.com/office/drawing/2014/main" id="{0C333589-229A-F4F2-E446-1C945397C5E7}"/>
              </a:ext>
            </a:extLst>
          </p:cNvPr>
          <p:cNvGrpSpPr/>
          <p:nvPr/>
        </p:nvGrpSpPr>
        <p:grpSpPr>
          <a:xfrm>
            <a:off x="672942" y="7867387"/>
            <a:ext cx="10176432" cy="2824684"/>
            <a:chOff x="672942" y="7867387"/>
            <a:chExt cx="10176432" cy="2824684"/>
          </a:xfrm>
        </p:grpSpPr>
        <p:sp>
          <p:nvSpPr>
            <p:cNvPr id="28" name="Rectángulo 27">
              <a:extLst>
                <a:ext uri="{FF2B5EF4-FFF2-40B4-BE49-F238E27FC236}">
                  <a16:creationId xmlns:a16="http://schemas.microsoft.com/office/drawing/2014/main" id="{4A63EB91-D98F-4905-85A3-5E05A0004230}"/>
                </a:ext>
              </a:extLst>
            </p:cNvPr>
            <p:cNvSpPr/>
            <p:nvPr/>
          </p:nvSpPr>
          <p:spPr>
            <a:xfrm>
              <a:off x="871195" y="8676135"/>
              <a:ext cx="9978179" cy="2015936"/>
            </a:xfrm>
            <a:prstGeom prst="rect">
              <a:avLst/>
            </a:prstGeom>
          </p:spPr>
          <p:txBody>
            <a:bodyPr wrap="square">
              <a:spAutoFit/>
            </a:bodyPr>
            <a:lstStyle/>
            <a:p>
              <a:pPr marL="324000" marR="0" lvl="0" indent="-324000" algn="l" defTabSz="914400" rtl="0" eaLnBrk="1" fontAlgn="auto" latinLnBrk="0" hangingPunct="1">
                <a:spcBef>
                  <a:spcPts val="0"/>
                </a:spcBef>
                <a:spcAft>
                  <a:spcPts val="0"/>
                </a:spcAft>
                <a:buClr>
                  <a:srgbClr val="655D59"/>
                </a:buClr>
                <a:buSzTx/>
                <a:buFont typeface="Wingdings" panose="05000000000000000000" pitchFamily="2" charset="2"/>
                <a:buChar char="u"/>
                <a:tabLst/>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Aplastic anemia (AA) is a life-threatening bone marrow failure syndrome characterized by pancytopenia and hypocellular bone marrow caused by the destruction of hematopoietic stem cells by lymphocytes.</a:t>
              </a:r>
            </a:p>
            <a:p>
              <a:pPr marL="324000" marR="0" lvl="0" indent="-324000" algn="l" defTabSz="914400" rtl="0" eaLnBrk="1" fontAlgn="auto" latinLnBrk="0" hangingPunct="1">
                <a:spcBef>
                  <a:spcPts val="600"/>
                </a:spcBef>
                <a:spcAft>
                  <a:spcPts val="0"/>
                </a:spcAft>
                <a:buClr>
                  <a:srgbClr val="655D59"/>
                </a:buClr>
                <a:buSzTx/>
                <a:buFont typeface="Wingdings" panose="05000000000000000000" pitchFamily="2" charset="2"/>
                <a:buChar char="u"/>
                <a:tabLst/>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Romiplostim, a thrombopoietin receptor agonist, was shown to induce recovery of at least one lineage of blood cells in &gt;80% of patients with refractory AA by a recent study (NCT02773290).</a:t>
              </a:r>
              <a:endParaRPr kumimoji="1" lang="en-US" altLang="ja-JP" sz="14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nvGrpSpPr>
            <p:cNvPr id="61" name="グループ化 60">
              <a:extLst>
                <a:ext uri="{FF2B5EF4-FFF2-40B4-BE49-F238E27FC236}">
                  <a16:creationId xmlns:a16="http://schemas.microsoft.com/office/drawing/2014/main" id="{8055B7EF-55A6-B304-A93D-28B0E1F158D5}"/>
                </a:ext>
              </a:extLst>
            </p:cNvPr>
            <p:cNvGrpSpPr/>
            <p:nvPr/>
          </p:nvGrpSpPr>
          <p:grpSpPr>
            <a:xfrm>
              <a:off x="672942" y="7867387"/>
              <a:ext cx="6731158" cy="771788"/>
              <a:chOff x="672942" y="7867387"/>
              <a:chExt cx="6731158" cy="771788"/>
            </a:xfrm>
          </p:grpSpPr>
          <p:pic>
            <p:nvPicPr>
              <p:cNvPr id="60" name="Gráfico 103">
                <a:extLst>
                  <a:ext uri="{FF2B5EF4-FFF2-40B4-BE49-F238E27FC236}">
                    <a16:creationId xmlns:a16="http://schemas.microsoft.com/office/drawing/2014/main" id="{1BACF62B-653D-2895-93AC-129E402EC78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2942" y="7867387"/>
                <a:ext cx="6731158" cy="771788"/>
              </a:xfrm>
              <a:prstGeom prst="rect">
                <a:avLst/>
              </a:prstGeom>
            </p:spPr>
          </p:pic>
          <p:sp>
            <p:nvSpPr>
              <p:cNvPr id="19" name="Rectángulo 18">
                <a:extLst>
                  <a:ext uri="{FF2B5EF4-FFF2-40B4-BE49-F238E27FC236}">
                    <a16:creationId xmlns:a16="http://schemas.microsoft.com/office/drawing/2014/main" id="{A5A072C9-26BE-4800-8AE1-CF5F10DB7C42}"/>
                  </a:ext>
                </a:extLst>
              </p:cNvPr>
              <p:cNvSpPr/>
              <p:nvPr/>
            </p:nvSpPr>
            <p:spPr>
              <a:xfrm>
                <a:off x="831946" y="7960894"/>
                <a:ext cx="3195105" cy="584775"/>
              </a:xfrm>
              <a:prstGeom prst="rect">
                <a:avLst/>
              </a:prstGeom>
              <a:noFill/>
              <a:ln>
                <a:noFill/>
              </a:ln>
            </p:spPr>
            <p:txBody>
              <a:bodyPr wrap="none" anchor="ctr">
                <a:spAutoFit/>
              </a:bodyPr>
              <a:lstStyle/>
              <a:p>
                <a:r>
                  <a:rPr lang="en-US" sz="3200" b="1" cap="all" dirty="0">
                    <a:solidFill>
                      <a:schemeClr val="bg1"/>
                    </a:solidFill>
                    <a:latin typeface="Arial" panose="020B0604020202020204" pitchFamily="34" charset="0"/>
                    <a:cs typeface="Arial" panose="020B0604020202020204" pitchFamily="34" charset="0"/>
                  </a:rPr>
                  <a:t>Background</a:t>
                </a:r>
              </a:p>
            </p:txBody>
          </p:sp>
        </p:grpSp>
      </p:grpSp>
      <p:pic>
        <p:nvPicPr>
          <p:cNvPr id="51" name="Imagen 50">
            <a:extLst>
              <a:ext uri="{FF2B5EF4-FFF2-40B4-BE49-F238E27FC236}">
                <a16:creationId xmlns:a16="http://schemas.microsoft.com/office/drawing/2014/main" id="{E31DAC82-BDB2-4F78-9A70-DC15C55487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97959" y="1096114"/>
            <a:ext cx="5549724" cy="5919706"/>
          </a:xfrm>
          <a:prstGeom prst="rect">
            <a:avLst/>
          </a:prstGeom>
        </p:spPr>
      </p:pic>
      <p:sp>
        <p:nvSpPr>
          <p:cNvPr id="16" name="コンテンツ プレースホルダー 2">
            <a:extLst>
              <a:ext uri="{FF2B5EF4-FFF2-40B4-BE49-F238E27FC236}">
                <a16:creationId xmlns:a16="http://schemas.microsoft.com/office/drawing/2014/main" id="{E43DE682-1435-BDC7-062D-836FB980CAA6}"/>
              </a:ext>
            </a:extLst>
          </p:cNvPr>
          <p:cNvSpPr>
            <a:spLocks noGrp="1"/>
          </p:cNvSpPr>
          <p:nvPr/>
        </p:nvSpPr>
        <p:spPr>
          <a:xfrm>
            <a:off x="871195" y="15862809"/>
            <a:ext cx="9979200" cy="707886"/>
          </a:xfrm>
          <a:prstGeom prst="rect">
            <a:avLst/>
          </a:prstGeom>
        </p:spPr>
        <p:txBody>
          <a:bodyPr vert="horz" wrap="square" lIns="91440" tIns="45720" rIns="91440" bIns="45720" rtlCol="0">
            <a:spAutoFit/>
          </a:bodyPr>
          <a:lstStyle>
            <a:lvl1pPr marL="324000" indent="-324000" algn="l" defTabSz="914400" rtl="0" eaLnBrk="1" latinLnBrk="0" hangingPunct="1">
              <a:lnSpc>
                <a:spcPct val="100000"/>
              </a:lnSpc>
              <a:spcBef>
                <a:spcPts val="0"/>
              </a:spcBef>
              <a:buClr>
                <a:schemeClr val="tx2"/>
              </a:buClr>
              <a:buFont typeface="Wingdings" panose="05000000000000000000" pitchFamily="2" charset="2"/>
              <a:buChar char="u"/>
              <a:defRPr kumimoji="1" sz="2400" kern="1200">
                <a:solidFill>
                  <a:schemeClr val="tx1"/>
                </a:solidFill>
                <a:latin typeface="+mn-lt"/>
                <a:ea typeface="+mn-ea"/>
                <a:cs typeface="Times New Roman" panose="02020603050405020304" pitchFamily="18" charset="0"/>
              </a:defRPr>
            </a:lvl1pPr>
            <a:lvl2pPr marL="576000" indent="-216000" algn="l" defTabSz="914400" rtl="0" eaLnBrk="1" latinLnBrk="0" hangingPunct="1">
              <a:lnSpc>
                <a:spcPct val="100000"/>
              </a:lnSpc>
              <a:spcBef>
                <a:spcPts val="0"/>
              </a:spcBef>
              <a:buClr>
                <a:schemeClr val="tx2"/>
              </a:buClr>
              <a:buFont typeface="Arial" panose="020B0604020202020204" pitchFamily="34" charset="0"/>
              <a:buChar char="•"/>
              <a:defRPr kumimoji="1" sz="2000" kern="1200">
                <a:solidFill>
                  <a:schemeClr val="tx1"/>
                </a:solidFill>
                <a:latin typeface="+mn-lt"/>
                <a:ea typeface="+mn-ea"/>
                <a:cs typeface="Times New Roman" panose="02020603050405020304" pitchFamily="18" charset="0"/>
              </a:defRPr>
            </a:lvl2pPr>
            <a:lvl3pPr marL="828000" indent="-216000" algn="l" defTabSz="914400" rtl="0" eaLnBrk="1" latinLnBrk="0" hangingPunct="1">
              <a:lnSpc>
                <a:spcPct val="100000"/>
              </a:lnSpc>
              <a:spcBef>
                <a:spcPts val="0"/>
              </a:spcBef>
              <a:buClr>
                <a:schemeClr val="tx2"/>
              </a:buClr>
              <a:buFont typeface="Arial" panose="020B0604020202020204" pitchFamily="34" charset="0"/>
              <a:buChar char="–"/>
              <a:defRPr kumimoji="1" sz="1800" kern="1200">
                <a:solidFill>
                  <a:schemeClr val="tx1"/>
                </a:solidFill>
                <a:latin typeface="+mn-lt"/>
                <a:ea typeface="+mn-ea"/>
                <a:cs typeface="Times New Roman" panose="02020603050405020304" pitchFamily="18" charset="0"/>
              </a:defRPr>
            </a:lvl3pPr>
            <a:lvl4pPr marL="1080000" indent="-180000" algn="l" defTabSz="914400" rtl="0" eaLnBrk="1" latinLnBrk="0" hangingPunct="1">
              <a:lnSpc>
                <a:spcPct val="100000"/>
              </a:lnSpc>
              <a:spcBef>
                <a:spcPts val="0"/>
              </a:spcBef>
              <a:buClr>
                <a:schemeClr val="tx2"/>
              </a:buClr>
              <a:buFont typeface="Arial" panose="020B0604020202020204" pitchFamily="34" charset="0"/>
              <a:buChar char="•"/>
              <a:defRPr kumimoji="1" sz="1600" kern="1200">
                <a:solidFill>
                  <a:schemeClr val="tx1"/>
                </a:solidFill>
                <a:latin typeface="+mn-lt"/>
                <a:ea typeface="+mn-ea"/>
                <a:cs typeface="Times New Roman" panose="02020603050405020304" pitchFamily="18" charset="0"/>
              </a:defRPr>
            </a:lvl4pPr>
            <a:lvl5pPr marL="1296000" indent="-180000" algn="l" defTabSz="914400" rtl="0" eaLnBrk="1" latinLnBrk="0" hangingPunct="1">
              <a:lnSpc>
                <a:spcPct val="100000"/>
              </a:lnSpc>
              <a:spcBef>
                <a:spcPts val="0"/>
              </a:spcBef>
              <a:buClr>
                <a:schemeClr val="tx2"/>
              </a:buClr>
              <a:buFont typeface="Arial" panose="020B0604020202020204" pitchFamily="34" charset="0"/>
              <a:buChar char="–"/>
              <a:defRPr kumimoji="1" sz="1600" kern="120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Clr>
                <a:srgbClr val="655D59"/>
              </a:buClr>
              <a:defRPr/>
            </a:pPr>
            <a:r>
              <a:rPr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However, long-term efficacy and safety data of romiplostim in refractory AA beyond 53 weeks are scarce.</a:t>
            </a:r>
          </a:p>
        </p:txBody>
      </p:sp>
      <p:graphicFrame>
        <p:nvGraphicFramePr>
          <p:cNvPr id="22" name="表 21">
            <a:extLst>
              <a:ext uri="{FF2B5EF4-FFF2-40B4-BE49-F238E27FC236}">
                <a16:creationId xmlns:a16="http://schemas.microsoft.com/office/drawing/2014/main" id="{A33C7D9D-4DCA-B735-FB33-A8F46B290899}"/>
              </a:ext>
            </a:extLst>
          </p:cNvPr>
          <p:cNvGraphicFramePr>
            <a:graphicFrameLocks noGrp="1"/>
          </p:cNvGraphicFramePr>
          <p:nvPr>
            <p:extLst>
              <p:ext uri="{D42A27DB-BD31-4B8C-83A1-F6EECF244321}">
                <p14:modId xmlns:p14="http://schemas.microsoft.com/office/powerpoint/2010/main" val="2168115965"/>
              </p:ext>
            </p:extLst>
          </p:nvPr>
        </p:nvGraphicFramePr>
        <p:xfrm>
          <a:off x="1178878" y="12435447"/>
          <a:ext cx="9362813" cy="2790480"/>
        </p:xfrm>
        <a:graphic>
          <a:graphicData uri="http://schemas.openxmlformats.org/drawingml/2006/table">
            <a:tbl>
              <a:tblPr firstRow="1" firstCol="1" bandRow="1"/>
              <a:tblGrid>
                <a:gridCol w="4434921">
                  <a:extLst>
                    <a:ext uri="{9D8B030D-6E8A-4147-A177-3AD203B41FA5}">
                      <a16:colId xmlns:a16="http://schemas.microsoft.com/office/drawing/2014/main" val="20000"/>
                    </a:ext>
                  </a:extLst>
                </a:gridCol>
                <a:gridCol w="2551376">
                  <a:extLst>
                    <a:ext uri="{9D8B030D-6E8A-4147-A177-3AD203B41FA5}">
                      <a16:colId xmlns:a16="http://schemas.microsoft.com/office/drawing/2014/main" val="20001"/>
                    </a:ext>
                  </a:extLst>
                </a:gridCol>
                <a:gridCol w="2376516">
                  <a:extLst>
                    <a:ext uri="{9D8B030D-6E8A-4147-A177-3AD203B41FA5}">
                      <a16:colId xmlns:a16="http://schemas.microsoft.com/office/drawing/2014/main" val="20002"/>
                    </a:ext>
                  </a:extLst>
                </a:gridCol>
              </a:tblGrid>
              <a:tr h="0">
                <a:tc rowSpan="2">
                  <a:txBody>
                    <a:bodyPr/>
                    <a:lstStyle>
                      <a:lvl1pPr marL="0" algn="l" defTabSz="3780038" rtl="0" eaLnBrk="1" latinLnBrk="0" hangingPunct="1">
                        <a:defRPr sz="7441" b="1" kern="1200">
                          <a:solidFill>
                            <a:schemeClr val="lt1"/>
                          </a:solidFill>
                          <a:latin typeface="游ゴシック" panose="020F0502020204030204"/>
                        </a:defRPr>
                      </a:lvl1pPr>
                      <a:lvl2pPr marL="1890019" algn="l" defTabSz="3780038" rtl="0" eaLnBrk="1" latinLnBrk="0" hangingPunct="1">
                        <a:defRPr sz="7441" b="1" kern="1200">
                          <a:solidFill>
                            <a:schemeClr val="lt1"/>
                          </a:solidFill>
                          <a:latin typeface="游ゴシック" panose="020F0502020204030204"/>
                        </a:defRPr>
                      </a:lvl2pPr>
                      <a:lvl3pPr marL="3780038" algn="l" defTabSz="3780038" rtl="0" eaLnBrk="1" latinLnBrk="0" hangingPunct="1">
                        <a:defRPr sz="7441" b="1" kern="1200">
                          <a:solidFill>
                            <a:schemeClr val="lt1"/>
                          </a:solidFill>
                          <a:latin typeface="游ゴシック" panose="020F0502020204030204"/>
                        </a:defRPr>
                      </a:lvl3pPr>
                      <a:lvl4pPr marL="5670057" algn="l" defTabSz="3780038" rtl="0" eaLnBrk="1" latinLnBrk="0" hangingPunct="1">
                        <a:defRPr sz="7441" b="1" kern="1200">
                          <a:solidFill>
                            <a:schemeClr val="lt1"/>
                          </a:solidFill>
                          <a:latin typeface="游ゴシック" panose="020F0502020204030204"/>
                        </a:defRPr>
                      </a:lvl4pPr>
                      <a:lvl5pPr marL="7560076" algn="l" defTabSz="3780038" rtl="0" eaLnBrk="1" latinLnBrk="0" hangingPunct="1">
                        <a:defRPr sz="7441" b="1" kern="1200">
                          <a:solidFill>
                            <a:schemeClr val="lt1"/>
                          </a:solidFill>
                          <a:latin typeface="游ゴシック" panose="020F0502020204030204"/>
                        </a:defRPr>
                      </a:lvl5pPr>
                      <a:lvl6pPr marL="9450095" algn="l" defTabSz="3780038" rtl="0" eaLnBrk="1" latinLnBrk="0" hangingPunct="1">
                        <a:defRPr sz="7441" b="1" kern="1200">
                          <a:solidFill>
                            <a:schemeClr val="lt1"/>
                          </a:solidFill>
                          <a:latin typeface="游ゴシック" panose="020F0502020204030204"/>
                        </a:defRPr>
                      </a:lvl6pPr>
                      <a:lvl7pPr marL="11340114" algn="l" defTabSz="3780038" rtl="0" eaLnBrk="1" latinLnBrk="0" hangingPunct="1">
                        <a:defRPr sz="7441" b="1" kern="1200">
                          <a:solidFill>
                            <a:schemeClr val="lt1"/>
                          </a:solidFill>
                          <a:latin typeface="游ゴシック" panose="020F0502020204030204"/>
                        </a:defRPr>
                      </a:lvl7pPr>
                      <a:lvl8pPr marL="13230134" algn="l" defTabSz="3780038" rtl="0" eaLnBrk="1" latinLnBrk="0" hangingPunct="1">
                        <a:defRPr sz="7441" b="1" kern="1200">
                          <a:solidFill>
                            <a:schemeClr val="lt1"/>
                          </a:solidFill>
                          <a:latin typeface="游ゴシック" panose="020F0502020204030204"/>
                        </a:defRPr>
                      </a:lvl8pPr>
                      <a:lvl9pPr marL="15120153" algn="l" defTabSz="3780038" rtl="0" eaLnBrk="1" latinLnBrk="0" hangingPunct="1">
                        <a:defRPr sz="7441" b="1" kern="1200">
                          <a:solidFill>
                            <a:schemeClr val="lt1"/>
                          </a:solidFill>
                          <a:latin typeface="游ゴシック" panose="020F0502020204030204"/>
                        </a:defRPr>
                      </a:lvl9pPr>
                    </a:lstStyle>
                    <a:p>
                      <a:pPr>
                        <a:spcAft>
                          <a:spcPts val="0"/>
                        </a:spcAft>
                        <a:tabLst>
                          <a:tab pos="180340" algn="l"/>
                        </a:tabLst>
                      </a:pPr>
                      <a:r>
                        <a:rPr lang="en-US" sz="1600" dirty="0">
                          <a:effectLst/>
                          <a:latin typeface="Arial" panose="020B0604020202020204" pitchFamily="34" charset="0"/>
                          <a:ea typeface="Meiryo UI" panose="020B0604030504040204" pitchFamily="50" charset="-128"/>
                          <a:cs typeface="Arial" panose="020B0604020202020204" pitchFamily="34" charset="0"/>
                        </a:rPr>
                        <a:t>Hematological endpoint</a:t>
                      </a:r>
                      <a:endParaRPr lang="ja-JP" altLang="en-US"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lnL w="12700" cap="flat" cmpd="sng" algn="ctr">
                      <a:solidFill>
                        <a:sysClr val="windowText" lastClr="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gridSpan="2">
                  <a:txBody>
                    <a:bodyPr/>
                    <a:lstStyle>
                      <a:lvl1pPr marL="0" algn="l" defTabSz="3780038" rtl="0" eaLnBrk="1" latinLnBrk="0" hangingPunct="1">
                        <a:defRPr sz="7441" b="1" kern="1200">
                          <a:solidFill>
                            <a:schemeClr val="lt1"/>
                          </a:solidFill>
                          <a:latin typeface="游ゴシック" panose="020F0502020204030204"/>
                        </a:defRPr>
                      </a:lvl1pPr>
                      <a:lvl2pPr marL="1890019" algn="l" defTabSz="3780038" rtl="0" eaLnBrk="1" latinLnBrk="0" hangingPunct="1">
                        <a:defRPr sz="7441" b="1" kern="1200">
                          <a:solidFill>
                            <a:schemeClr val="lt1"/>
                          </a:solidFill>
                          <a:latin typeface="游ゴシック" panose="020F0502020204030204"/>
                        </a:defRPr>
                      </a:lvl2pPr>
                      <a:lvl3pPr marL="3780038" algn="l" defTabSz="3780038" rtl="0" eaLnBrk="1" latinLnBrk="0" hangingPunct="1">
                        <a:defRPr sz="7441" b="1" kern="1200">
                          <a:solidFill>
                            <a:schemeClr val="lt1"/>
                          </a:solidFill>
                          <a:latin typeface="游ゴシック" panose="020F0502020204030204"/>
                        </a:defRPr>
                      </a:lvl3pPr>
                      <a:lvl4pPr marL="5670057" algn="l" defTabSz="3780038" rtl="0" eaLnBrk="1" latinLnBrk="0" hangingPunct="1">
                        <a:defRPr sz="7441" b="1" kern="1200">
                          <a:solidFill>
                            <a:schemeClr val="lt1"/>
                          </a:solidFill>
                          <a:latin typeface="游ゴシック" panose="020F0502020204030204"/>
                        </a:defRPr>
                      </a:lvl4pPr>
                      <a:lvl5pPr marL="7560076" algn="l" defTabSz="3780038" rtl="0" eaLnBrk="1" latinLnBrk="0" hangingPunct="1">
                        <a:defRPr sz="7441" b="1" kern="1200">
                          <a:solidFill>
                            <a:schemeClr val="lt1"/>
                          </a:solidFill>
                          <a:latin typeface="游ゴシック" panose="020F0502020204030204"/>
                        </a:defRPr>
                      </a:lvl5pPr>
                      <a:lvl6pPr marL="9450095" algn="l" defTabSz="3780038" rtl="0" eaLnBrk="1" latinLnBrk="0" hangingPunct="1">
                        <a:defRPr sz="7441" b="1" kern="1200">
                          <a:solidFill>
                            <a:schemeClr val="lt1"/>
                          </a:solidFill>
                          <a:latin typeface="游ゴシック" panose="020F0502020204030204"/>
                        </a:defRPr>
                      </a:lvl6pPr>
                      <a:lvl7pPr marL="11340114" algn="l" defTabSz="3780038" rtl="0" eaLnBrk="1" latinLnBrk="0" hangingPunct="1">
                        <a:defRPr sz="7441" b="1" kern="1200">
                          <a:solidFill>
                            <a:schemeClr val="lt1"/>
                          </a:solidFill>
                          <a:latin typeface="游ゴシック" panose="020F0502020204030204"/>
                        </a:defRPr>
                      </a:lvl7pPr>
                      <a:lvl8pPr marL="13230134" algn="l" defTabSz="3780038" rtl="0" eaLnBrk="1" latinLnBrk="0" hangingPunct="1">
                        <a:defRPr sz="7441" b="1" kern="1200">
                          <a:solidFill>
                            <a:schemeClr val="lt1"/>
                          </a:solidFill>
                          <a:latin typeface="游ゴシック" panose="020F0502020204030204"/>
                        </a:defRPr>
                      </a:lvl8pPr>
                      <a:lvl9pPr marL="15120153" algn="l" defTabSz="3780038" rtl="0" eaLnBrk="1" latinLnBrk="0" hangingPunct="1">
                        <a:defRPr sz="7441" b="1" kern="1200">
                          <a:solidFill>
                            <a:schemeClr val="lt1"/>
                          </a:solidFill>
                          <a:latin typeface="游ゴシック" panose="020F0502020204030204"/>
                        </a:defRPr>
                      </a:lvl9pPr>
                    </a:lstStyle>
                    <a:p>
                      <a:pPr algn="ctr">
                        <a:spcAft>
                          <a:spcPts val="0"/>
                        </a:spcAft>
                        <a:tabLst>
                          <a:tab pos="180340" algn="l"/>
                        </a:tabLst>
                      </a:pPr>
                      <a:r>
                        <a:rPr lang="en-US" sz="1600" dirty="0">
                          <a:effectLst/>
                          <a:latin typeface="Arial" panose="020B0604020202020204" pitchFamily="34" charset="0"/>
                          <a:ea typeface="Meiryo UI" panose="020B0604030504040204" pitchFamily="50" charset="-128"/>
                          <a:cs typeface="Arial" panose="020B0604020202020204" pitchFamily="34" charset="0"/>
                        </a:rPr>
                        <a:t>No. of responders (%) [95% CI]</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hMerge="1">
                  <a:txBody>
                    <a:bodyPr/>
                    <a:lstStyle/>
                    <a:p>
                      <a:endParaRPr kumimoji="1" lang="ja-JP" altLang="en-US"/>
                    </a:p>
                  </a:txBody>
                  <a:tcPr/>
                </a:tc>
                <a:extLst>
                  <a:ext uri="{0D108BD9-81ED-4DB2-BD59-A6C34878D82A}">
                    <a16:rowId xmlns:a16="http://schemas.microsoft.com/office/drawing/2014/main" val="10000"/>
                  </a:ext>
                </a:extLst>
              </a:tr>
              <a:tr h="0">
                <a:tc vMerge="1">
                  <a:txBody>
                    <a:bodyPr/>
                    <a:lstStyle>
                      <a:lvl1pPr marL="0" algn="l" defTabSz="3780038" rtl="0" eaLnBrk="1" latinLnBrk="0" hangingPunct="1">
                        <a:defRPr sz="7441" b="1" kern="1200">
                          <a:solidFill>
                            <a:schemeClr val="lt1"/>
                          </a:solidFill>
                          <a:latin typeface="游ゴシック" panose="020F0502020204030204"/>
                        </a:defRPr>
                      </a:lvl1pPr>
                      <a:lvl2pPr marL="1890019" algn="l" defTabSz="3780038" rtl="0" eaLnBrk="1" latinLnBrk="0" hangingPunct="1">
                        <a:defRPr sz="7441" b="1" kern="1200">
                          <a:solidFill>
                            <a:schemeClr val="lt1"/>
                          </a:solidFill>
                          <a:latin typeface="游ゴシック" panose="020F0502020204030204"/>
                        </a:defRPr>
                      </a:lvl2pPr>
                      <a:lvl3pPr marL="3780038" algn="l" defTabSz="3780038" rtl="0" eaLnBrk="1" latinLnBrk="0" hangingPunct="1">
                        <a:defRPr sz="7441" b="1" kern="1200">
                          <a:solidFill>
                            <a:schemeClr val="lt1"/>
                          </a:solidFill>
                          <a:latin typeface="游ゴシック" panose="020F0502020204030204"/>
                        </a:defRPr>
                      </a:lvl3pPr>
                      <a:lvl4pPr marL="5670057" algn="l" defTabSz="3780038" rtl="0" eaLnBrk="1" latinLnBrk="0" hangingPunct="1">
                        <a:defRPr sz="7441" b="1" kern="1200">
                          <a:solidFill>
                            <a:schemeClr val="lt1"/>
                          </a:solidFill>
                          <a:latin typeface="游ゴシック" panose="020F0502020204030204"/>
                        </a:defRPr>
                      </a:lvl4pPr>
                      <a:lvl5pPr marL="7560076" algn="l" defTabSz="3780038" rtl="0" eaLnBrk="1" latinLnBrk="0" hangingPunct="1">
                        <a:defRPr sz="7441" b="1" kern="1200">
                          <a:solidFill>
                            <a:schemeClr val="lt1"/>
                          </a:solidFill>
                          <a:latin typeface="游ゴシック" panose="020F0502020204030204"/>
                        </a:defRPr>
                      </a:lvl5pPr>
                      <a:lvl6pPr marL="9450095" algn="l" defTabSz="3780038" rtl="0" eaLnBrk="1" latinLnBrk="0" hangingPunct="1">
                        <a:defRPr sz="7441" b="1" kern="1200">
                          <a:solidFill>
                            <a:schemeClr val="lt1"/>
                          </a:solidFill>
                          <a:latin typeface="游ゴシック" panose="020F0502020204030204"/>
                        </a:defRPr>
                      </a:lvl6pPr>
                      <a:lvl7pPr marL="11340114" algn="l" defTabSz="3780038" rtl="0" eaLnBrk="1" latinLnBrk="0" hangingPunct="1">
                        <a:defRPr sz="7441" b="1" kern="1200">
                          <a:solidFill>
                            <a:schemeClr val="lt1"/>
                          </a:solidFill>
                          <a:latin typeface="游ゴシック" panose="020F0502020204030204"/>
                        </a:defRPr>
                      </a:lvl7pPr>
                      <a:lvl8pPr marL="13230134" algn="l" defTabSz="3780038" rtl="0" eaLnBrk="1" latinLnBrk="0" hangingPunct="1">
                        <a:defRPr sz="7441" b="1" kern="1200">
                          <a:solidFill>
                            <a:schemeClr val="lt1"/>
                          </a:solidFill>
                          <a:latin typeface="游ゴシック" panose="020F0502020204030204"/>
                        </a:defRPr>
                      </a:lvl8pPr>
                      <a:lvl9pPr marL="15120153" algn="l" defTabSz="3780038" rtl="0" eaLnBrk="1" latinLnBrk="0" hangingPunct="1">
                        <a:defRPr sz="7441" b="1" kern="1200">
                          <a:solidFill>
                            <a:schemeClr val="lt1"/>
                          </a:solidFill>
                          <a:latin typeface="游ゴシック" panose="020F0502020204030204"/>
                        </a:defRPr>
                      </a:lvl9pPr>
                    </a:lstStyle>
                    <a:p>
                      <a:pPr>
                        <a:spcAft>
                          <a:spcPts val="0"/>
                        </a:spcAft>
                        <a:tabLst>
                          <a:tab pos="180340" algn="l"/>
                        </a:tabLst>
                      </a:pPr>
                      <a:r>
                        <a:rPr lang="en-US" sz="1600" dirty="0">
                          <a:effectLst/>
                          <a:latin typeface="Arial" panose="020B0604020202020204" pitchFamily="34" charset="0"/>
                          <a:ea typeface="Meiryo UI" panose="020B0604030504040204" pitchFamily="50" charset="-128"/>
                          <a:cs typeface="Arial" panose="020B0604020202020204" pitchFamily="34" charset="0"/>
                        </a:rPr>
                        <a:t> </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12700" cap="flat" cmpd="sng" algn="ctr">
                      <a:solidFill>
                        <a:sysClr val="windowText" lastClr="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Week 27</a:t>
                      </a:r>
                      <a:endParaRPr lang="ja-JP"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Week 53 </a:t>
                      </a:r>
                      <a:endParaRPr lang="ja-JP"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extLst>
                  <a:ext uri="{0D108BD9-81ED-4DB2-BD59-A6C34878D82A}">
                    <a16:rowId xmlns:a16="http://schemas.microsoft.com/office/drawing/2014/main" val="10001"/>
                  </a:ext>
                </a:extLst>
              </a:tr>
              <a:tr h="0">
                <a:tc>
                  <a:txBody>
                    <a:bodyPr/>
                    <a:lstStyle>
                      <a:lvl1pPr marL="0" algn="l" defTabSz="3780038" rtl="0" eaLnBrk="1" latinLnBrk="0" hangingPunct="1">
                        <a:defRPr sz="7441" b="1" kern="1200">
                          <a:solidFill>
                            <a:schemeClr val="lt1"/>
                          </a:solidFill>
                          <a:latin typeface="游ゴシック" panose="020F0502020204030204"/>
                        </a:defRPr>
                      </a:lvl1pPr>
                      <a:lvl2pPr marL="1890019" algn="l" defTabSz="3780038" rtl="0" eaLnBrk="1" latinLnBrk="0" hangingPunct="1">
                        <a:defRPr sz="7441" b="1" kern="1200">
                          <a:solidFill>
                            <a:schemeClr val="lt1"/>
                          </a:solidFill>
                          <a:latin typeface="游ゴシック" panose="020F0502020204030204"/>
                        </a:defRPr>
                      </a:lvl2pPr>
                      <a:lvl3pPr marL="3780038" algn="l" defTabSz="3780038" rtl="0" eaLnBrk="1" latinLnBrk="0" hangingPunct="1">
                        <a:defRPr sz="7441" b="1" kern="1200">
                          <a:solidFill>
                            <a:schemeClr val="lt1"/>
                          </a:solidFill>
                          <a:latin typeface="游ゴシック" panose="020F0502020204030204"/>
                        </a:defRPr>
                      </a:lvl3pPr>
                      <a:lvl4pPr marL="5670057" algn="l" defTabSz="3780038" rtl="0" eaLnBrk="1" latinLnBrk="0" hangingPunct="1">
                        <a:defRPr sz="7441" b="1" kern="1200">
                          <a:solidFill>
                            <a:schemeClr val="lt1"/>
                          </a:solidFill>
                          <a:latin typeface="游ゴシック" panose="020F0502020204030204"/>
                        </a:defRPr>
                      </a:lvl4pPr>
                      <a:lvl5pPr marL="7560076" algn="l" defTabSz="3780038" rtl="0" eaLnBrk="1" latinLnBrk="0" hangingPunct="1">
                        <a:defRPr sz="7441" b="1" kern="1200">
                          <a:solidFill>
                            <a:schemeClr val="lt1"/>
                          </a:solidFill>
                          <a:latin typeface="游ゴシック" panose="020F0502020204030204"/>
                        </a:defRPr>
                      </a:lvl5pPr>
                      <a:lvl6pPr marL="9450095" algn="l" defTabSz="3780038" rtl="0" eaLnBrk="1" latinLnBrk="0" hangingPunct="1">
                        <a:defRPr sz="7441" b="1" kern="1200">
                          <a:solidFill>
                            <a:schemeClr val="lt1"/>
                          </a:solidFill>
                          <a:latin typeface="游ゴシック" panose="020F0502020204030204"/>
                        </a:defRPr>
                      </a:lvl6pPr>
                      <a:lvl7pPr marL="11340114" algn="l" defTabSz="3780038" rtl="0" eaLnBrk="1" latinLnBrk="0" hangingPunct="1">
                        <a:defRPr sz="7441" b="1" kern="1200">
                          <a:solidFill>
                            <a:schemeClr val="lt1"/>
                          </a:solidFill>
                          <a:latin typeface="游ゴシック" panose="020F0502020204030204"/>
                        </a:defRPr>
                      </a:lvl7pPr>
                      <a:lvl8pPr marL="13230134" algn="l" defTabSz="3780038" rtl="0" eaLnBrk="1" latinLnBrk="0" hangingPunct="1">
                        <a:defRPr sz="7441" b="1" kern="1200">
                          <a:solidFill>
                            <a:schemeClr val="lt1"/>
                          </a:solidFill>
                          <a:latin typeface="游ゴシック" panose="020F0502020204030204"/>
                        </a:defRPr>
                      </a:lvl8pPr>
                      <a:lvl9pPr marL="15120153" algn="l" defTabSz="3780038" rtl="0" eaLnBrk="1" latinLnBrk="0" hangingPunct="1">
                        <a:defRPr sz="7441" b="1" kern="1200">
                          <a:solidFill>
                            <a:schemeClr val="lt1"/>
                          </a:solidFill>
                          <a:latin typeface="游ゴシック" panose="020F0502020204030204"/>
                        </a:defRPr>
                      </a:lvl9pPr>
                    </a:lstStyle>
                    <a:p>
                      <a:pPr>
                        <a:spcAft>
                          <a:spcPts val="0"/>
                        </a:spcAft>
                        <a:tabLst>
                          <a:tab pos="180340" algn="l"/>
                        </a:tabLst>
                      </a:pPr>
                      <a:r>
                        <a:rPr lang="en-US"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Any hematological response</a:t>
                      </a:r>
                      <a:endParaRPr lang="ja-JP"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12700" cap="flat" cmpd="sng" algn="ctr">
                      <a:solidFill>
                        <a:sysClr val="windowText" lastClr="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dirty="0">
                          <a:effectLst/>
                          <a:latin typeface="Arial" panose="020B0604020202020204" pitchFamily="34" charset="0"/>
                          <a:ea typeface="Meiryo UI" panose="020B0604030504040204" pitchFamily="50" charset="-128"/>
                          <a:cs typeface="Arial" panose="020B0604020202020204" pitchFamily="34" charset="0"/>
                        </a:rPr>
                        <a:t>26 (84) [66–95]</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dirty="0">
                          <a:effectLst/>
                          <a:latin typeface="Arial" panose="020B0604020202020204" pitchFamily="34" charset="0"/>
                          <a:ea typeface="Meiryo UI" panose="020B0604030504040204" pitchFamily="50" charset="-128"/>
                          <a:cs typeface="Arial" panose="020B0604020202020204" pitchFamily="34" charset="0"/>
                        </a:rPr>
                        <a:t>25 (81) [63–93]</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10002"/>
                  </a:ext>
                </a:extLst>
              </a:tr>
              <a:tr h="0">
                <a:tc>
                  <a:txBody>
                    <a:bodyPr/>
                    <a:lstStyle>
                      <a:lvl1pPr marL="0" algn="l" defTabSz="3780038" rtl="0" eaLnBrk="1" latinLnBrk="0" hangingPunct="1">
                        <a:defRPr sz="7441" b="1" kern="1200">
                          <a:solidFill>
                            <a:schemeClr val="lt1"/>
                          </a:solidFill>
                          <a:latin typeface="游ゴシック" panose="020F0502020204030204"/>
                        </a:defRPr>
                      </a:lvl1pPr>
                      <a:lvl2pPr marL="1890019" algn="l" defTabSz="3780038" rtl="0" eaLnBrk="1" latinLnBrk="0" hangingPunct="1">
                        <a:defRPr sz="7441" b="1" kern="1200">
                          <a:solidFill>
                            <a:schemeClr val="lt1"/>
                          </a:solidFill>
                          <a:latin typeface="游ゴシック" panose="020F0502020204030204"/>
                        </a:defRPr>
                      </a:lvl2pPr>
                      <a:lvl3pPr marL="3780038" algn="l" defTabSz="3780038" rtl="0" eaLnBrk="1" latinLnBrk="0" hangingPunct="1">
                        <a:defRPr sz="7441" b="1" kern="1200">
                          <a:solidFill>
                            <a:schemeClr val="lt1"/>
                          </a:solidFill>
                          <a:latin typeface="游ゴシック" panose="020F0502020204030204"/>
                        </a:defRPr>
                      </a:lvl3pPr>
                      <a:lvl4pPr marL="5670057" algn="l" defTabSz="3780038" rtl="0" eaLnBrk="1" latinLnBrk="0" hangingPunct="1">
                        <a:defRPr sz="7441" b="1" kern="1200">
                          <a:solidFill>
                            <a:schemeClr val="lt1"/>
                          </a:solidFill>
                          <a:latin typeface="游ゴシック" panose="020F0502020204030204"/>
                        </a:defRPr>
                      </a:lvl4pPr>
                      <a:lvl5pPr marL="7560076" algn="l" defTabSz="3780038" rtl="0" eaLnBrk="1" latinLnBrk="0" hangingPunct="1">
                        <a:defRPr sz="7441" b="1" kern="1200">
                          <a:solidFill>
                            <a:schemeClr val="lt1"/>
                          </a:solidFill>
                          <a:latin typeface="游ゴシック" panose="020F0502020204030204"/>
                        </a:defRPr>
                      </a:lvl5pPr>
                      <a:lvl6pPr marL="9450095" algn="l" defTabSz="3780038" rtl="0" eaLnBrk="1" latinLnBrk="0" hangingPunct="1">
                        <a:defRPr sz="7441" b="1" kern="1200">
                          <a:solidFill>
                            <a:schemeClr val="lt1"/>
                          </a:solidFill>
                          <a:latin typeface="游ゴシック" panose="020F0502020204030204"/>
                        </a:defRPr>
                      </a:lvl6pPr>
                      <a:lvl7pPr marL="11340114" algn="l" defTabSz="3780038" rtl="0" eaLnBrk="1" latinLnBrk="0" hangingPunct="1">
                        <a:defRPr sz="7441" b="1" kern="1200">
                          <a:solidFill>
                            <a:schemeClr val="lt1"/>
                          </a:solidFill>
                          <a:latin typeface="游ゴシック" panose="020F0502020204030204"/>
                        </a:defRPr>
                      </a:lvl7pPr>
                      <a:lvl8pPr marL="13230134" algn="l" defTabSz="3780038" rtl="0" eaLnBrk="1" latinLnBrk="0" hangingPunct="1">
                        <a:defRPr sz="7441" b="1" kern="1200">
                          <a:solidFill>
                            <a:schemeClr val="lt1"/>
                          </a:solidFill>
                          <a:latin typeface="游ゴシック" panose="020F0502020204030204"/>
                        </a:defRPr>
                      </a:lvl8pPr>
                      <a:lvl9pPr marL="15120153" algn="l" defTabSz="3780038" rtl="0" eaLnBrk="1" latinLnBrk="0" hangingPunct="1">
                        <a:defRPr sz="7441" b="1" kern="1200">
                          <a:solidFill>
                            <a:schemeClr val="lt1"/>
                          </a:solidFill>
                          <a:latin typeface="游ゴシック" panose="020F0502020204030204"/>
                        </a:defRPr>
                      </a:lvl9pPr>
                    </a:lstStyle>
                    <a:p>
                      <a:pPr>
                        <a:spcAft>
                          <a:spcPts val="0"/>
                        </a:spcAft>
                        <a:tabLst>
                          <a:tab pos="180340" algn="l"/>
                        </a:tabLst>
                      </a:pPr>
                      <a:r>
                        <a:rPr lang="en-US"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Platelet response</a:t>
                      </a:r>
                      <a:endParaRPr lang="ja-JP"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12700" cap="flat" cmpd="sng" algn="ctr">
                      <a:solidFill>
                        <a:sysClr val="windowText" lastClr="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dirty="0">
                          <a:effectLst/>
                          <a:latin typeface="Arial" panose="020B0604020202020204" pitchFamily="34" charset="0"/>
                          <a:ea typeface="Meiryo UI" panose="020B0604030504040204" pitchFamily="50" charset="-128"/>
                          <a:cs typeface="Arial" panose="020B0604020202020204" pitchFamily="34" charset="0"/>
                        </a:rPr>
                        <a:t>20 (65) [45-81]</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dirty="0">
                          <a:effectLst/>
                          <a:latin typeface="Arial" panose="020B0604020202020204" pitchFamily="34" charset="0"/>
                          <a:ea typeface="Meiryo UI" panose="020B0604030504040204" pitchFamily="50" charset="-128"/>
                          <a:cs typeface="Arial" panose="020B0604020202020204" pitchFamily="34" charset="0"/>
                        </a:rPr>
                        <a:t>20 (65) [45-81]</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lvl1pPr marL="0" algn="l" defTabSz="3780038" rtl="0" eaLnBrk="1" latinLnBrk="0" hangingPunct="1">
                        <a:defRPr sz="7441" b="1" kern="1200">
                          <a:solidFill>
                            <a:schemeClr val="lt1"/>
                          </a:solidFill>
                          <a:latin typeface="游ゴシック" panose="020F0502020204030204"/>
                        </a:defRPr>
                      </a:lvl1pPr>
                      <a:lvl2pPr marL="1890019" algn="l" defTabSz="3780038" rtl="0" eaLnBrk="1" latinLnBrk="0" hangingPunct="1">
                        <a:defRPr sz="7441" b="1" kern="1200">
                          <a:solidFill>
                            <a:schemeClr val="lt1"/>
                          </a:solidFill>
                          <a:latin typeface="游ゴシック" panose="020F0502020204030204"/>
                        </a:defRPr>
                      </a:lvl2pPr>
                      <a:lvl3pPr marL="3780038" algn="l" defTabSz="3780038" rtl="0" eaLnBrk="1" latinLnBrk="0" hangingPunct="1">
                        <a:defRPr sz="7441" b="1" kern="1200">
                          <a:solidFill>
                            <a:schemeClr val="lt1"/>
                          </a:solidFill>
                          <a:latin typeface="游ゴシック" panose="020F0502020204030204"/>
                        </a:defRPr>
                      </a:lvl3pPr>
                      <a:lvl4pPr marL="5670057" algn="l" defTabSz="3780038" rtl="0" eaLnBrk="1" latinLnBrk="0" hangingPunct="1">
                        <a:defRPr sz="7441" b="1" kern="1200">
                          <a:solidFill>
                            <a:schemeClr val="lt1"/>
                          </a:solidFill>
                          <a:latin typeface="游ゴシック" panose="020F0502020204030204"/>
                        </a:defRPr>
                      </a:lvl4pPr>
                      <a:lvl5pPr marL="7560076" algn="l" defTabSz="3780038" rtl="0" eaLnBrk="1" latinLnBrk="0" hangingPunct="1">
                        <a:defRPr sz="7441" b="1" kern="1200">
                          <a:solidFill>
                            <a:schemeClr val="lt1"/>
                          </a:solidFill>
                          <a:latin typeface="游ゴシック" panose="020F0502020204030204"/>
                        </a:defRPr>
                      </a:lvl5pPr>
                      <a:lvl6pPr marL="9450095" algn="l" defTabSz="3780038" rtl="0" eaLnBrk="1" latinLnBrk="0" hangingPunct="1">
                        <a:defRPr sz="7441" b="1" kern="1200">
                          <a:solidFill>
                            <a:schemeClr val="lt1"/>
                          </a:solidFill>
                          <a:latin typeface="游ゴシック" panose="020F0502020204030204"/>
                        </a:defRPr>
                      </a:lvl6pPr>
                      <a:lvl7pPr marL="11340114" algn="l" defTabSz="3780038" rtl="0" eaLnBrk="1" latinLnBrk="0" hangingPunct="1">
                        <a:defRPr sz="7441" b="1" kern="1200">
                          <a:solidFill>
                            <a:schemeClr val="lt1"/>
                          </a:solidFill>
                          <a:latin typeface="游ゴシック" panose="020F0502020204030204"/>
                        </a:defRPr>
                      </a:lvl7pPr>
                      <a:lvl8pPr marL="13230134" algn="l" defTabSz="3780038" rtl="0" eaLnBrk="1" latinLnBrk="0" hangingPunct="1">
                        <a:defRPr sz="7441" b="1" kern="1200">
                          <a:solidFill>
                            <a:schemeClr val="lt1"/>
                          </a:solidFill>
                          <a:latin typeface="游ゴシック" panose="020F0502020204030204"/>
                        </a:defRPr>
                      </a:lvl8pPr>
                      <a:lvl9pPr marL="15120153" algn="l" defTabSz="3780038" rtl="0" eaLnBrk="1" latinLnBrk="0" hangingPunct="1">
                        <a:defRPr sz="7441" b="1" kern="1200">
                          <a:solidFill>
                            <a:schemeClr val="lt1"/>
                          </a:solidFill>
                          <a:latin typeface="游ゴシック" panose="020F0502020204030204"/>
                        </a:defRPr>
                      </a:lvl9pPr>
                    </a:lstStyle>
                    <a:p>
                      <a:pPr>
                        <a:spcAft>
                          <a:spcPts val="0"/>
                        </a:spcAft>
                        <a:tabLst>
                          <a:tab pos="180340" algn="l"/>
                        </a:tabLst>
                      </a:pPr>
                      <a:r>
                        <a:rPr lang="en-US"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Erythroid response</a:t>
                      </a:r>
                      <a:endParaRPr lang="ja-JP"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12700" cap="flat" cmpd="sng" algn="ctr">
                      <a:solidFill>
                        <a:sysClr val="windowText" lastClr="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kern="1200" dirty="0">
                          <a:effectLst/>
                          <a:latin typeface="Arial" panose="020B0604020202020204" pitchFamily="34" charset="0"/>
                          <a:ea typeface="Meiryo UI" panose="020B0604030504040204" pitchFamily="50" charset="-128"/>
                          <a:cs typeface="Arial" panose="020B0604020202020204" pitchFamily="34" charset="0"/>
                        </a:rPr>
                        <a:t>23 (74) [55–88]</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kern="1200" dirty="0">
                          <a:effectLst/>
                          <a:latin typeface="Arial" panose="020B0604020202020204" pitchFamily="34" charset="0"/>
                          <a:ea typeface="Meiryo UI" panose="020B0604030504040204" pitchFamily="50" charset="-128"/>
                          <a:cs typeface="Arial" panose="020B0604020202020204" pitchFamily="34" charset="0"/>
                        </a:rPr>
                        <a:t>21 (68) [49–83]</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10004"/>
                  </a:ext>
                </a:extLst>
              </a:tr>
              <a:tr h="0">
                <a:tc>
                  <a:txBody>
                    <a:bodyPr/>
                    <a:lstStyle>
                      <a:lvl1pPr marL="0" algn="l" defTabSz="3780038" rtl="0" eaLnBrk="1" latinLnBrk="0" hangingPunct="1">
                        <a:defRPr sz="7441" b="1" kern="1200">
                          <a:solidFill>
                            <a:schemeClr val="lt1"/>
                          </a:solidFill>
                          <a:latin typeface="游ゴシック" panose="020F0502020204030204"/>
                        </a:defRPr>
                      </a:lvl1pPr>
                      <a:lvl2pPr marL="1890019" algn="l" defTabSz="3780038" rtl="0" eaLnBrk="1" latinLnBrk="0" hangingPunct="1">
                        <a:defRPr sz="7441" b="1" kern="1200">
                          <a:solidFill>
                            <a:schemeClr val="lt1"/>
                          </a:solidFill>
                          <a:latin typeface="游ゴシック" panose="020F0502020204030204"/>
                        </a:defRPr>
                      </a:lvl2pPr>
                      <a:lvl3pPr marL="3780038" algn="l" defTabSz="3780038" rtl="0" eaLnBrk="1" latinLnBrk="0" hangingPunct="1">
                        <a:defRPr sz="7441" b="1" kern="1200">
                          <a:solidFill>
                            <a:schemeClr val="lt1"/>
                          </a:solidFill>
                          <a:latin typeface="游ゴシック" panose="020F0502020204030204"/>
                        </a:defRPr>
                      </a:lvl3pPr>
                      <a:lvl4pPr marL="5670057" algn="l" defTabSz="3780038" rtl="0" eaLnBrk="1" latinLnBrk="0" hangingPunct="1">
                        <a:defRPr sz="7441" b="1" kern="1200">
                          <a:solidFill>
                            <a:schemeClr val="lt1"/>
                          </a:solidFill>
                          <a:latin typeface="游ゴシック" panose="020F0502020204030204"/>
                        </a:defRPr>
                      </a:lvl4pPr>
                      <a:lvl5pPr marL="7560076" algn="l" defTabSz="3780038" rtl="0" eaLnBrk="1" latinLnBrk="0" hangingPunct="1">
                        <a:defRPr sz="7441" b="1" kern="1200">
                          <a:solidFill>
                            <a:schemeClr val="lt1"/>
                          </a:solidFill>
                          <a:latin typeface="游ゴシック" panose="020F0502020204030204"/>
                        </a:defRPr>
                      </a:lvl5pPr>
                      <a:lvl6pPr marL="9450095" algn="l" defTabSz="3780038" rtl="0" eaLnBrk="1" latinLnBrk="0" hangingPunct="1">
                        <a:defRPr sz="7441" b="1" kern="1200">
                          <a:solidFill>
                            <a:schemeClr val="lt1"/>
                          </a:solidFill>
                          <a:latin typeface="游ゴシック" panose="020F0502020204030204"/>
                        </a:defRPr>
                      </a:lvl6pPr>
                      <a:lvl7pPr marL="11340114" algn="l" defTabSz="3780038" rtl="0" eaLnBrk="1" latinLnBrk="0" hangingPunct="1">
                        <a:defRPr sz="7441" b="1" kern="1200">
                          <a:solidFill>
                            <a:schemeClr val="lt1"/>
                          </a:solidFill>
                          <a:latin typeface="游ゴシック" panose="020F0502020204030204"/>
                        </a:defRPr>
                      </a:lvl7pPr>
                      <a:lvl8pPr marL="13230134" algn="l" defTabSz="3780038" rtl="0" eaLnBrk="1" latinLnBrk="0" hangingPunct="1">
                        <a:defRPr sz="7441" b="1" kern="1200">
                          <a:solidFill>
                            <a:schemeClr val="lt1"/>
                          </a:solidFill>
                          <a:latin typeface="游ゴシック" panose="020F0502020204030204"/>
                        </a:defRPr>
                      </a:lvl8pPr>
                      <a:lvl9pPr marL="15120153" algn="l" defTabSz="3780038" rtl="0" eaLnBrk="1" latinLnBrk="0" hangingPunct="1">
                        <a:defRPr sz="7441" b="1" kern="1200">
                          <a:solidFill>
                            <a:schemeClr val="lt1"/>
                          </a:solidFill>
                          <a:latin typeface="游ゴシック" panose="020F0502020204030204"/>
                        </a:defRPr>
                      </a:lvl9pPr>
                    </a:lstStyle>
                    <a:p>
                      <a:pPr>
                        <a:spcAft>
                          <a:spcPts val="0"/>
                        </a:spcAft>
                        <a:tabLst>
                          <a:tab pos="180340" algn="l"/>
                        </a:tabLst>
                      </a:pPr>
                      <a:r>
                        <a:rPr lang="en-US"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Neutrophil response</a:t>
                      </a:r>
                      <a:endParaRPr lang="ja-JP"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12700" cap="flat" cmpd="sng" algn="ctr">
                      <a:solidFill>
                        <a:sysClr val="windowText" lastClr="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kern="1200" dirty="0">
                          <a:effectLst/>
                          <a:latin typeface="Arial" panose="020B0604020202020204" pitchFamily="34" charset="0"/>
                          <a:ea typeface="Meiryo UI" panose="020B0604030504040204" pitchFamily="50" charset="-128"/>
                          <a:cs typeface="Arial" panose="020B0604020202020204" pitchFamily="34" charset="0"/>
                        </a:rPr>
                        <a:t>12 (39) [22–58] </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kern="1200" dirty="0">
                          <a:effectLst/>
                          <a:latin typeface="Arial" panose="020B0604020202020204" pitchFamily="34" charset="0"/>
                          <a:ea typeface="Meiryo UI" panose="020B0604030504040204" pitchFamily="50" charset="-128"/>
                          <a:cs typeface="Arial" panose="020B0604020202020204" pitchFamily="34" charset="0"/>
                        </a:rPr>
                        <a:t>15 (48) [30–67]</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0">
                <a:tc>
                  <a:txBody>
                    <a:bodyPr/>
                    <a:lstStyle>
                      <a:lvl1pPr marL="0" algn="l" defTabSz="3780038" rtl="0" eaLnBrk="1" latinLnBrk="0" hangingPunct="1">
                        <a:defRPr sz="7441" b="1" kern="1200">
                          <a:solidFill>
                            <a:schemeClr val="lt1"/>
                          </a:solidFill>
                          <a:latin typeface="游ゴシック" panose="020F0502020204030204"/>
                        </a:defRPr>
                      </a:lvl1pPr>
                      <a:lvl2pPr marL="1890019" algn="l" defTabSz="3780038" rtl="0" eaLnBrk="1" latinLnBrk="0" hangingPunct="1">
                        <a:defRPr sz="7441" b="1" kern="1200">
                          <a:solidFill>
                            <a:schemeClr val="lt1"/>
                          </a:solidFill>
                          <a:latin typeface="游ゴシック" panose="020F0502020204030204"/>
                        </a:defRPr>
                      </a:lvl2pPr>
                      <a:lvl3pPr marL="3780038" algn="l" defTabSz="3780038" rtl="0" eaLnBrk="1" latinLnBrk="0" hangingPunct="1">
                        <a:defRPr sz="7441" b="1" kern="1200">
                          <a:solidFill>
                            <a:schemeClr val="lt1"/>
                          </a:solidFill>
                          <a:latin typeface="游ゴシック" panose="020F0502020204030204"/>
                        </a:defRPr>
                      </a:lvl3pPr>
                      <a:lvl4pPr marL="5670057" algn="l" defTabSz="3780038" rtl="0" eaLnBrk="1" latinLnBrk="0" hangingPunct="1">
                        <a:defRPr sz="7441" b="1" kern="1200">
                          <a:solidFill>
                            <a:schemeClr val="lt1"/>
                          </a:solidFill>
                          <a:latin typeface="游ゴシック" panose="020F0502020204030204"/>
                        </a:defRPr>
                      </a:lvl4pPr>
                      <a:lvl5pPr marL="7560076" algn="l" defTabSz="3780038" rtl="0" eaLnBrk="1" latinLnBrk="0" hangingPunct="1">
                        <a:defRPr sz="7441" b="1" kern="1200">
                          <a:solidFill>
                            <a:schemeClr val="lt1"/>
                          </a:solidFill>
                          <a:latin typeface="游ゴシック" panose="020F0502020204030204"/>
                        </a:defRPr>
                      </a:lvl5pPr>
                      <a:lvl6pPr marL="9450095" algn="l" defTabSz="3780038" rtl="0" eaLnBrk="1" latinLnBrk="0" hangingPunct="1">
                        <a:defRPr sz="7441" b="1" kern="1200">
                          <a:solidFill>
                            <a:schemeClr val="lt1"/>
                          </a:solidFill>
                          <a:latin typeface="游ゴシック" panose="020F0502020204030204"/>
                        </a:defRPr>
                      </a:lvl6pPr>
                      <a:lvl7pPr marL="11340114" algn="l" defTabSz="3780038" rtl="0" eaLnBrk="1" latinLnBrk="0" hangingPunct="1">
                        <a:defRPr sz="7441" b="1" kern="1200">
                          <a:solidFill>
                            <a:schemeClr val="lt1"/>
                          </a:solidFill>
                          <a:latin typeface="游ゴシック" panose="020F0502020204030204"/>
                        </a:defRPr>
                      </a:lvl7pPr>
                      <a:lvl8pPr marL="13230134" algn="l" defTabSz="3780038" rtl="0" eaLnBrk="1" latinLnBrk="0" hangingPunct="1">
                        <a:defRPr sz="7441" b="1" kern="1200">
                          <a:solidFill>
                            <a:schemeClr val="lt1"/>
                          </a:solidFill>
                          <a:latin typeface="游ゴシック" panose="020F0502020204030204"/>
                        </a:defRPr>
                      </a:lvl8pPr>
                      <a:lvl9pPr marL="15120153" algn="l" defTabSz="3780038" rtl="0" eaLnBrk="1" latinLnBrk="0" hangingPunct="1">
                        <a:defRPr sz="7441" b="1" kern="1200">
                          <a:solidFill>
                            <a:schemeClr val="lt1"/>
                          </a:solidFill>
                          <a:latin typeface="游ゴシック" panose="020F0502020204030204"/>
                        </a:defRPr>
                      </a:lvl9pPr>
                    </a:lstStyle>
                    <a:p>
                      <a:pPr>
                        <a:spcAft>
                          <a:spcPts val="0"/>
                        </a:spcAft>
                        <a:tabLst>
                          <a:tab pos="180340" algn="l"/>
                        </a:tabLst>
                      </a:pPr>
                      <a:r>
                        <a:rPr lang="en-US"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Trilineage response</a:t>
                      </a:r>
                      <a:endParaRPr lang="ja-JP" sz="1600" b="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12700" cap="flat" cmpd="sng" algn="ctr">
                      <a:solidFill>
                        <a:sysClr val="windowText" lastClr="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kern="1200" dirty="0">
                          <a:effectLst/>
                          <a:latin typeface="Arial" panose="020B0604020202020204" pitchFamily="34" charset="0"/>
                          <a:ea typeface="Meiryo UI" panose="020B0604030504040204" pitchFamily="50" charset="-128"/>
                          <a:cs typeface="Arial" panose="020B0604020202020204" pitchFamily="34" charset="0"/>
                        </a:rPr>
                        <a:t>8 (26) [12</a:t>
                      </a:r>
                      <a:r>
                        <a:rPr lang="en-US" altLang="ja-JP" sz="1600" kern="1200" dirty="0">
                          <a:effectLst/>
                          <a:latin typeface="Arial" panose="020B0604020202020204" pitchFamily="34" charset="0"/>
                          <a:ea typeface="Meiryo UI" panose="020B0604030504040204" pitchFamily="50" charset="-128"/>
                          <a:cs typeface="Arial" panose="020B0604020202020204" pitchFamily="34" charset="0"/>
                        </a:rPr>
                        <a:t>–</a:t>
                      </a:r>
                      <a:r>
                        <a:rPr lang="en-US" sz="1600" kern="1200" dirty="0">
                          <a:effectLst/>
                          <a:latin typeface="Arial" panose="020B0604020202020204" pitchFamily="34" charset="0"/>
                          <a:ea typeface="Meiryo UI" panose="020B0604030504040204" pitchFamily="50" charset="-128"/>
                          <a:cs typeface="Arial" panose="020B0604020202020204" pitchFamily="34" charset="0"/>
                        </a:rPr>
                        <a:t>45]</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dk1"/>
                          </a:solidFill>
                          <a:latin typeface="游ゴシック" panose="020F0502020204030204"/>
                        </a:defRPr>
                      </a:lvl1pPr>
                      <a:lvl2pPr marL="1890019" algn="l" defTabSz="3780038" rtl="0" eaLnBrk="1" latinLnBrk="0" hangingPunct="1">
                        <a:defRPr sz="7441" kern="1200">
                          <a:solidFill>
                            <a:schemeClr val="dk1"/>
                          </a:solidFill>
                          <a:latin typeface="游ゴシック" panose="020F0502020204030204"/>
                        </a:defRPr>
                      </a:lvl2pPr>
                      <a:lvl3pPr marL="3780038" algn="l" defTabSz="3780038" rtl="0" eaLnBrk="1" latinLnBrk="0" hangingPunct="1">
                        <a:defRPr sz="7441" kern="1200">
                          <a:solidFill>
                            <a:schemeClr val="dk1"/>
                          </a:solidFill>
                          <a:latin typeface="游ゴシック" panose="020F0502020204030204"/>
                        </a:defRPr>
                      </a:lvl3pPr>
                      <a:lvl4pPr marL="5670057" algn="l" defTabSz="3780038" rtl="0" eaLnBrk="1" latinLnBrk="0" hangingPunct="1">
                        <a:defRPr sz="7441" kern="1200">
                          <a:solidFill>
                            <a:schemeClr val="dk1"/>
                          </a:solidFill>
                          <a:latin typeface="游ゴシック" panose="020F0502020204030204"/>
                        </a:defRPr>
                      </a:lvl4pPr>
                      <a:lvl5pPr marL="7560076" algn="l" defTabSz="3780038" rtl="0" eaLnBrk="1" latinLnBrk="0" hangingPunct="1">
                        <a:defRPr sz="7441" kern="1200">
                          <a:solidFill>
                            <a:schemeClr val="dk1"/>
                          </a:solidFill>
                          <a:latin typeface="游ゴシック" panose="020F0502020204030204"/>
                        </a:defRPr>
                      </a:lvl5pPr>
                      <a:lvl6pPr marL="9450095" algn="l" defTabSz="3780038" rtl="0" eaLnBrk="1" latinLnBrk="0" hangingPunct="1">
                        <a:defRPr sz="7441" kern="1200">
                          <a:solidFill>
                            <a:schemeClr val="dk1"/>
                          </a:solidFill>
                          <a:latin typeface="游ゴシック" panose="020F0502020204030204"/>
                        </a:defRPr>
                      </a:lvl6pPr>
                      <a:lvl7pPr marL="11340114" algn="l" defTabSz="3780038" rtl="0" eaLnBrk="1" latinLnBrk="0" hangingPunct="1">
                        <a:defRPr sz="7441" kern="1200">
                          <a:solidFill>
                            <a:schemeClr val="dk1"/>
                          </a:solidFill>
                          <a:latin typeface="游ゴシック" panose="020F0502020204030204"/>
                        </a:defRPr>
                      </a:lvl7pPr>
                      <a:lvl8pPr marL="13230134" algn="l" defTabSz="3780038" rtl="0" eaLnBrk="1" latinLnBrk="0" hangingPunct="1">
                        <a:defRPr sz="7441" kern="1200">
                          <a:solidFill>
                            <a:schemeClr val="dk1"/>
                          </a:solidFill>
                          <a:latin typeface="游ゴシック" panose="020F0502020204030204"/>
                        </a:defRPr>
                      </a:lvl8pPr>
                      <a:lvl9pPr marL="15120153" algn="l" defTabSz="3780038" rtl="0" eaLnBrk="1" latinLnBrk="0" hangingPunct="1">
                        <a:defRPr sz="7441" kern="1200">
                          <a:solidFill>
                            <a:schemeClr val="dk1"/>
                          </a:solidFill>
                          <a:latin typeface="游ゴシック" panose="020F0502020204030204"/>
                        </a:defRPr>
                      </a:lvl9pPr>
                    </a:lstStyle>
                    <a:p>
                      <a:pPr algn="ctr">
                        <a:spcAft>
                          <a:spcPts val="0"/>
                        </a:spcAft>
                        <a:tabLst>
                          <a:tab pos="180340" algn="l"/>
                        </a:tabLst>
                      </a:pPr>
                      <a:r>
                        <a:rPr lang="en-US" sz="1600" kern="1200" dirty="0">
                          <a:effectLst/>
                          <a:latin typeface="Arial" panose="020B0604020202020204" pitchFamily="34" charset="0"/>
                          <a:ea typeface="Meiryo UI" panose="020B0604030504040204" pitchFamily="50" charset="-128"/>
                          <a:cs typeface="Arial" panose="020B0604020202020204" pitchFamily="34" charset="0"/>
                        </a:rPr>
                        <a:t>12 (39) [22</a:t>
                      </a:r>
                      <a:r>
                        <a:rPr lang="en-US" altLang="ja-JP" sz="1600" kern="1200" dirty="0">
                          <a:effectLst/>
                          <a:latin typeface="Arial" panose="020B0604020202020204" pitchFamily="34" charset="0"/>
                          <a:ea typeface="Meiryo UI" panose="020B0604030504040204" pitchFamily="50" charset="-128"/>
                          <a:cs typeface="Arial" panose="020B0604020202020204" pitchFamily="34" charset="0"/>
                        </a:rPr>
                        <a:t>–</a:t>
                      </a:r>
                      <a:r>
                        <a:rPr lang="en-US" sz="1600" kern="1200" dirty="0">
                          <a:effectLst/>
                          <a:latin typeface="Arial" panose="020B0604020202020204" pitchFamily="34" charset="0"/>
                          <a:ea typeface="Meiryo UI" panose="020B0604030504040204" pitchFamily="50" charset="-128"/>
                          <a:cs typeface="Arial" panose="020B0604020202020204" pitchFamily="34" charset="0"/>
                        </a:rPr>
                        <a:t>58]</a:t>
                      </a:r>
                      <a:r>
                        <a:rPr lang="en-US" sz="1600" dirty="0">
                          <a:effectLst/>
                          <a:latin typeface="Arial" panose="020B0604020202020204" pitchFamily="34" charset="0"/>
                          <a:ea typeface="Meiryo UI" panose="020B0604030504040204" pitchFamily="50" charset="-128"/>
                          <a:cs typeface="Arial" panose="020B0604020202020204" pitchFamily="34" charset="0"/>
                        </a:rPr>
                        <a:t> </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108000" anchor="ctr">
                    <a:lnL w="6350" cap="flat" cmpd="sng" algn="ctr">
                      <a:solidFill>
                        <a:schemeClr val="bg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10006"/>
                  </a:ext>
                </a:extLst>
              </a:tr>
            </a:tbl>
          </a:graphicData>
        </a:graphic>
      </p:graphicFrame>
      <p:grpSp>
        <p:nvGrpSpPr>
          <p:cNvPr id="13" name="グループ化 12">
            <a:extLst>
              <a:ext uri="{FF2B5EF4-FFF2-40B4-BE49-F238E27FC236}">
                <a16:creationId xmlns:a16="http://schemas.microsoft.com/office/drawing/2014/main" id="{2D6BCD7B-16CA-4356-7EC1-47E029EFBFFA}"/>
              </a:ext>
            </a:extLst>
          </p:cNvPr>
          <p:cNvGrpSpPr/>
          <p:nvPr/>
        </p:nvGrpSpPr>
        <p:grpSpPr>
          <a:xfrm>
            <a:off x="871195" y="10965722"/>
            <a:ext cx="9978179" cy="6365058"/>
            <a:chOff x="871195" y="10965722"/>
            <a:chExt cx="9978179" cy="6365058"/>
          </a:xfrm>
        </p:grpSpPr>
        <p:grpSp>
          <p:nvGrpSpPr>
            <p:cNvPr id="33" name="グループ化 32">
              <a:extLst>
                <a:ext uri="{FF2B5EF4-FFF2-40B4-BE49-F238E27FC236}">
                  <a16:creationId xmlns:a16="http://schemas.microsoft.com/office/drawing/2014/main" id="{3574B156-7A39-8D6D-4AE9-FD5EA3F0CD68}"/>
                </a:ext>
              </a:extLst>
            </p:cNvPr>
            <p:cNvGrpSpPr/>
            <p:nvPr/>
          </p:nvGrpSpPr>
          <p:grpSpPr>
            <a:xfrm>
              <a:off x="871195" y="16622894"/>
              <a:ext cx="9927179" cy="707886"/>
              <a:chOff x="871195" y="17461094"/>
              <a:chExt cx="9927179" cy="707886"/>
            </a:xfrm>
          </p:grpSpPr>
          <p:sp>
            <p:nvSpPr>
              <p:cNvPr id="17" name="テキスト ボックス 16">
                <a:extLst>
                  <a:ext uri="{FF2B5EF4-FFF2-40B4-BE49-F238E27FC236}">
                    <a16:creationId xmlns:a16="http://schemas.microsoft.com/office/drawing/2014/main" id="{8489BF29-67F8-ED8F-7FA6-251E4C3C074F}"/>
                  </a:ext>
                </a:extLst>
              </p:cNvPr>
              <p:cNvSpPr txBox="1"/>
              <p:nvPr/>
            </p:nvSpPr>
            <p:spPr>
              <a:xfrm>
                <a:off x="1444933" y="17461094"/>
                <a:ext cx="9353441" cy="707886"/>
              </a:xfrm>
              <a:prstGeom prst="rect">
                <a:avLst/>
              </a:prstGeom>
              <a:solidFill>
                <a:srgbClr val="5B9BD5">
                  <a:lumMod val="20000"/>
                  <a:lumOff val="80000"/>
                </a:srgbClr>
              </a:solid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In </a:t>
                </a:r>
                <a:r>
                  <a:rPr kumimoji="1"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this </a:t>
                </a:r>
                <a:r>
                  <a:rPr kumimoji="1"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study, we evaluated the efficacy and safety of romiplostim during long-term administration after 53 weeks.</a:t>
                </a:r>
              </a:p>
            </p:txBody>
          </p:sp>
          <p:sp>
            <p:nvSpPr>
              <p:cNvPr id="20" name="矢印: 右 19">
                <a:extLst>
                  <a:ext uri="{FF2B5EF4-FFF2-40B4-BE49-F238E27FC236}">
                    <a16:creationId xmlns:a16="http://schemas.microsoft.com/office/drawing/2014/main" id="{2E1E5691-4E76-9353-C2E7-86F607AB5924}"/>
                  </a:ext>
                </a:extLst>
              </p:cNvPr>
              <p:cNvSpPr/>
              <p:nvPr/>
            </p:nvSpPr>
            <p:spPr>
              <a:xfrm>
                <a:off x="871195" y="17630064"/>
                <a:ext cx="524218" cy="369947"/>
              </a:xfrm>
              <a:prstGeom prst="rightArrow">
                <a:avLst>
                  <a:gd name="adj1" fmla="val 50000"/>
                  <a:gd name="adj2" fmla="val 68831"/>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grpSp>
        <p:sp>
          <p:nvSpPr>
            <p:cNvPr id="21" name="タイトル 2">
              <a:extLst>
                <a:ext uri="{FF2B5EF4-FFF2-40B4-BE49-F238E27FC236}">
                  <a16:creationId xmlns:a16="http://schemas.microsoft.com/office/drawing/2014/main" id="{2444AC0D-5526-8453-7C1C-6D81353964E1}"/>
                </a:ext>
              </a:extLst>
            </p:cNvPr>
            <p:cNvSpPr txBox="1">
              <a:spLocks/>
            </p:cNvSpPr>
            <p:nvPr/>
          </p:nvSpPr>
          <p:spPr>
            <a:xfrm>
              <a:off x="871195" y="12041803"/>
              <a:ext cx="8826647" cy="369332"/>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000" b="1" dirty="0">
                  <a:latin typeface="Arial" panose="020B0604020202020204" pitchFamily="34" charset="0"/>
                  <a:ea typeface="Meiryo UI" panose="020B0604030504040204" pitchFamily="50" charset="-128"/>
                  <a:cs typeface="Arial" panose="020B0604020202020204" pitchFamily="34" charset="0"/>
                </a:rPr>
                <a:t>Hematological responses with romiplostim at Weeks 27 and 53 (N = 31)</a:t>
              </a:r>
              <a:endParaRPr lang="ja-JP" altLang="en-US" sz="2000" b="1" dirty="0">
                <a:latin typeface="Arial" panose="020B0604020202020204" pitchFamily="34" charset="0"/>
                <a:ea typeface="Meiryo UI" panose="020B0604030504040204" pitchFamily="50" charset="-128"/>
                <a:cs typeface="Arial" panose="020B0604020202020204" pitchFamily="34" charset="0"/>
              </a:endParaRPr>
            </a:p>
          </p:txBody>
        </p:sp>
        <p:sp>
          <p:nvSpPr>
            <p:cNvPr id="23" name="テキスト ボックス 22">
              <a:extLst>
                <a:ext uri="{FF2B5EF4-FFF2-40B4-BE49-F238E27FC236}">
                  <a16:creationId xmlns:a16="http://schemas.microsoft.com/office/drawing/2014/main" id="{DC389B74-37EF-F67A-B7C6-0FAFFB4BA49B}"/>
                </a:ext>
              </a:extLst>
            </p:cNvPr>
            <p:cNvSpPr txBox="1"/>
            <p:nvPr/>
          </p:nvSpPr>
          <p:spPr>
            <a:xfrm>
              <a:off x="3528554" y="15241992"/>
              <a:ext cx="7013137" cy="261610"/>
            </a:xfrm>
            <a:prstGeom prst="rect">
              <a:avLst/>
            </a:prstGeom>
            <a:noFill/>
          </p:spPr>
          <p:txBody>
            <a:bodyPr wrap="none" lIns="0" rIns="0" rtlCol="0">
              <a:spAutoFit/>
            </a:bodyPr>
            <a:lstStyle>
              <a:defPPr>
                <a:defRPr lang="en-US"/>
              </a:defPPr>
              <a:lvl1pPr algn="r" defTabSz="914400">
                <a:buClr>
                  <a:srgbClr val="4472C4"/>
                </a:buClr>
                <a:defRPr kumimoji="1" sz="1100">
                  <a:solidFill>
                    <a:prstClr val="black"/>
                  </a:solidFill>
                  <a:latin typeface="Arial" panose="020B0604020202020204" pitchFamily="34" charset="0"/>
                  <a:ea typeface="Meiryo UI" panose="020B0604030504040204" pitchFamily="50" charset="-128"/>
                  <a:cs typeface="Arial" panose="020B0604020202020204" pitchFamily="34" charset="0"/>
                </a:defRPr>
              </a:lvl1pPr>
            </a:lstStyle>
            <a:p>
              <a:r>
                <a:rPr lang="en-US" altLang="ja-JP" dirty="0"/>
                <a:t>In total, median (95% CI) time from the first administration to hematological response was 37.0 (36.0, 44.0) days.</a:t>
              </a:r>
            </a:p>
          </p:txBody>
        </p:sp>
        <p:sp>
          <p:nvSpPr>
            <p:cNvPr id="24" name="テキスト ボックス 23">
              <a:extLst>
                <a:ext uri="{FF2B5EF4-FFF2-40B4-BE49-F238E27FC236}">
                  <a16:creationId xmlns:a16="http://schemas.microsoft.com/office/drawing/2014/main" id="{63D8E78D-F61E-E9A1-4B9C-9BA102502678}"/>
                </a:ext>
              </a:extLst>
            </p:cNvPr>
            <p:cNvSpPr txBox="1"/>
            <p:nvPr/>
          </p:nvSpPr>
          <p:spPr>
            <a:xfrm>
              <a:off x="6643031" y="15519667"/>
              <a:ext cx="4206343" cy="327077"/>
            </a:xfrm>
            <a:prstGeom prst="rect">
              <a:avLst/>
            </a:prstGeom>
            <a:noFill/>
          </p:spPr>
          <p:txBody>
            <a:bodyPr wrap="none">
              <a:spAutoFit/>
            </a:bodyPr>
            <a:lstStyle/>
            <a:p>
              <a:pPr algn="r" defTabSz="914400">
                <a:lnSpc>
                  <a:spcPct val="120000"/>
                </a:lnSpc>
                <a:spcBef>
                  <a:spcPts val="600"/>
                </a:spcBef>
                <a:buClr>
                  <a:srgbClr val="655D59"/>
                </a:buClr>
                <a:buFont typeface="Wingdings" panose="05000000000000000000" pitchFamily="2" charset="2"/>
                <a:buNone/>
                <a:defRPr/>
              </a:pPr>
              <a:r>
                <a:rPr kumimoji="1" lang="fr-FR" altLang="ja-JP" sz="1400" dirty="0">
                  <a:solidFill>
                    <a:srgbClr val="000000"/>
                  </a:solidFill>
                  <a:latin typeface="Arial" panose="020B0604020202020204" pitchFamily="34" charset="0"/>
                  <a:ea typeface="Meiryo UI" panose="020B0604030504040204" pitchFamily="50" charset="-128"/>
                  <a:cs typeface="Arial" panose="020B0604020202020204" pitchFamily="34" charset="0"/>
                </a:rPr>
                <a:t>J.H. Jang et al., </a:t>
              </a:r>
              <a:r>
                <a:rPr kumimoji="1" lang="fr-FR" altLang="ja-JP" sz="1400" i="1" dirty="0">
                  <a:solidFill>
                    <a:srgbClr val="000000"/>
                  </a:solidFill>
                  <a:latin typeface="Arial" panose="020B0604020202020204" pitchFamily="34" charset="0"/>
                  <a:ea typeface="Meiryo UI" panose="020B0604030504040204" pitchFamily="50" charset="-128"/>
                  <a:cs typeface="Arial" panose="020B0604020202020204" pitchFamily="34" charset="0"/>
                </a:rPr>
                <a:t>Br. J. Haematol</a:t>
              </a:r>
              <a:r>
                <a:rPr kumimoji="1" lang="fr-FR" altLang="ja-JP" sz="1400" dirty="0">
                  <a:solidFill>
                    <a:srgbClr val="000000"/>
                  </a:solidFill>
                  <a:latin typeface="Arial" panose="020B0604020202020204" pitchFamily="34" charset="0"/>
                  <a:ea typeface="Meiryo UI" panose="020B0604030504040204" pitchFamily="50" charset="-128"/>
                  <a:cs typeface="Arial" panose="020B0604020202020204" pitchFamily="34" charset="0"/>
                </a:rPr>
                <a:t>. 2021; 192: 190-9.</a:t>
              </a:r>
              <a:endParaRPr kumimoji="1" lang="en-US" altLang="ja-JP" sz="1400" dirty="0">
                <a:solidFill>
                  <a:srgbClr val="000000"/>
                </a:solidFill>
                <a:latin typeface="Arial" panose="020B0604020202020204" pitchFamily="34" charset="0"/>
                <a:ea typeface="Meiryo UI" panose="020B0604030504040204" pitchFamily="50" charset="-128"/>
                <a:cs typeface="Arial" panose="020B0604020202020204" pitchFamily="34" charset="0"/>
              </a:endParaRPr>
            </a:p>
          </p:txBody>
        </p:sp>
        <p:pic>
          <p:nvPicPr>
            <p:cNvPr id="25" name="図 24">
              <a:extLst>
                <a:ext uri="{FF2B5EF4-FFF2-40B4-BE49-F238E27FC236}">
                  <a16:creationId xmlns:a16="http://schemas.microsoft.com/office/drawing/2014/main" id="{76948CC7-1169-78F6-6CBD-D5283B19EB02}"/>
                </a:ext>
              </a:extLst>
            </p:cNvPr>
            <p:cNvPicPr>
              <a:picLocks noChangeAspect="1"/>
            </p:cNvPicPr>
            <p:nvPr/>
          </p:nvPicPr>
          <p:blipFill rotWithShape="1">
            <a:blip r:embed="rId5"/>
            <a:srcRect l="19490" t="19965" r="23429" b="57224"/>
            <a:stretch/>
          </p:blipFill>
          <p:spPr>
            <a:xfrm>
              <a:off x="871195" y="10965722"/>
              <a:ext cx="4858772" cy="961734"/>
            </a:xfrm>
            <a:prstGeom prst="rect">
              <a:avLst/>
            </a:prstGeom>
            <a:ln>
              <a:solidFill>
                <a:srgbClr val="44546A"/>
              </a:solidFill>
            </a:ln>
          </p:spPr>
        </p:pic>
      </p:grpSp>
      <p:cxnSp>
        <p:nvCxnSpPr>
          <p:cNvPr id="27" name="直線コネクタ 26">
            <a:extLst>
              <a:ext uri="{FF2B5EF4-FFF2-40B4-BE49-F238E27FC236}">
                <a16:creationId xmlns:a16="http://schemas.microsoft.com/office/drawing/2014/main" id="{E4385B63-1016-2C86-807C-A72C5C1D7B3C}"/>
              </a:ext>
            </a:extLst>
          </p:cNvPr>
          <p:cNvCxnSpPr>
            <a:cxnSpLocks/>
          </p:cNvCxnSpPr>
          <p:nvPr/>
        </p:nvCxnSpPr>
        <p:spPr>
          <a:xfrm>
            <a:off x="861270" y="10768931"/>
            <a:ext cx="9979200" cy="0"/>
          </a:xfrm>
          <a:prstGeom prst="line">
            <a:avLst/>
          </a:prstGeom>
          <a:ln w="1905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04BE7032-A5D0-36F3-05F0-0CD63DF28D18}"/>
              </a:ext>
            </a:extLst>
          </p:cNvPr>
          <p:cNvGrpSpPr/>
          <p:nvPr/>
        </p:nvGrpSpPr>
        <p:grpSpPr>
          <a:xfrm>
            <a:off x="672942" y="17837881"/>
            <a:ext cx="10350062" cy="13771196"/>
            <a:chOff x="672942" y="17837881"/>
            <a:chExt cx="10350062" cy="13771196"/>
          </a:xfrm>
        </p:grpSpPr>
        <p:sp>
          <p:nvSpPr>
            <p:cNvPr id="39" name="Rectángulo 17">
              <a:extLst>
                <a:ext uri="{FF2B5EF4-FFF2-40B4-BE49-F238E27FC236}">
                  <a16:creationId xmlns:a16="http://schemas.microsoft.com/office/drawing/2014/main" id="{8388FC7B-F06D-A295-90D6-2BB3EE78246C}"/>
                </a:ext>
              </a:extLst>
            </p:cNvPr>
            <p:cNvSpPr/>
            <p:nvPr/>
          </p:nvSpPr>
          <p:spPr>
            <a:xfrm>
              <a:off x="697564" y="17837881"/>
              <a:ext cx="10325440" cy="13702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p>
          </p:txBody>
        </p:sp>
        <p:sp>
          <p:nvSpPr>
            <p:cNvPr id="40" name="Rectángulo 27">
              <a:extLst>
                <a:ext uri="{FF2B5EF4-FFF2-40B4-BE49-F238E27FC236}">
                  <a16:creationId xmlns:a16="http://schemas.microsoft.com/office/drawing/2014/main" id="{E4E61F46-1B81-687B-0D0C-EFA1676D4CC0}"/>
                </a:ext>
              </a:extLst>
            </p:cNvPr>
            <p:cNvSpPr/>
            <p:nvPr/>
          </p:nvSpPr>
          <p:spPr>
            <a:xfrm>
              <a:off x="871195" y="18946807"/>
              <a:ext cx="9911105" cy="2000548"/>
            </a:xfrm>
            <a:prstGeom prst="rect">
              <a:avLst/>
            </a:prstGeom>
            <a:noFill/>
            <a:ln w="19050">
              <a:solidFill>
                <a:srgbClr val="ED7D31"/>
              </a:solidFill>
            </a:ln>
          </p:spPr>
          <p:txBody>
            <a:bodyPr wrap="square">
              <a:spAutoFit/>
            </a:bodyPr>
            <a:lstStyle/>
            <a:p>
              <a:pPr marL="324000" marR="0" lvl="0" indent="-324000" algn="l" defTabSz="914400" rtl="0" eaLnBrk="1" fontAlgn="auto" latinLnBrk="0" hangingPunct="1">
                <a:spcBef>
                  <a:spcPts val="0"/>
                </a:spcBef>
                <a:spcAft>
                  <a:spcPts val="0"/>
                </a:spcAft>
                <a:buClr>
                  <a:srgbClr val="655D59"/>
                </a:buClr>
                <a:buSzTx/>
                <a:buFont typeface="Wingdings" panose="05000000000000000000" pitchFamily="2" charset="2"/>
                <a:buChar char="u"/>
                <a:tabLst/>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Key Eligibility Criteria</a:t>
              </a:r>
            </a:p>
            <a:p>
              <a:pPr marL="312738" marR="0" lvl="0" algn="l" defTabSz="914400" rtl="0" eaLnBrk="1" fontAlgn="auto" latinLnBrk="0" hangingPunct="1">
                <a:spcBef>
                  <a:spcPts val="0"/>
                </a:spcBef>
                <a:spcAft>
                  <a:spcPts val="0"/>
                </a:spcAft>
                <a:buClr>
                  <a:srgbClr val="655D59"/>
                </a:buClr>
                <a:buSzTx/>
                <a:tabLst/>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Patients:</a:t>
              </a:r>
            </a:p>
            <a:p>
              <a:pPr marL="628650" lvl="1" indent="-171450" defTabSz="914400">
                <a:buClr>
                  <a:srgbClr val="655D59"/>
                </a:buClr>
                <a:buFont typeface="Arial" panose="020B0604020202020204" pitchFamily="34" charset="0"/>
                <a:buChar char="•"/>
                <a:defRPr/>
              </a:pPr>
              <a:r>
                <a:rPr kumimoji="1" lang="en-US" altLang="ja-JP" sz="16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with AA who were refractory to immunosuppressive treatment or ineligible for anti-human thymocyte globulin treatment and refractory cyclosporin A </a:t>
              </a:r>
            </a:p>
            <a:p>
              <a:pPr marL="628650" lvl="1" indent="-171450" defTabSz="914400">
                <a:buClr>
                  <a:srgbClr val="655D59"/>
                </a:buClr>
                <a:buFont typeface="Arial" panose="020B0604020202020204" pitchFamily="34" charset="0"/>
                <a:buChar char="•"/>
                <a:defRPr/>
              </a:pPr>
              <a:r>
                <a:rPr kumimoji="1" lang="en-US" altLang="ja-JP" sz="16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with platelet counts of ≤30×10</a:t>
              </a:r>
              <a:r>
                <a:rPr kumimoji="1" lang="en-US" altLang="ja-JP" sz="1600" b="0" i="0" u="none" strike="noStrike" kern="1200" cap="none" spc="0" normalizeH="0" baseline="3000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9</a:t>
              </a:r>
              <a:r>
                <a:rPr kumimoji="1" lang="en-US" altLang="ja-JP" sz="16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/L</a:t>
              </a:r>
            </a:p>
            <a:p>
              <a:pPr marL="628650" lvl="1" indent="-171450" defTabSz="914400">
                <a:buClr>
                  <a:srgbClr val="655D59"/>
                </a:buClr>
                <a:buFont typeface="Arial" panose="020B0604020202020204" pitchFamily="34" charset="0"/>
                <a:buChar char="•"/>
                <a:defRPr/>
              </a:pPr>
              <a:r>
                <a:rPr kumimoji="1" lang="en-US" altLang="ja-JP" sz="16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with ECOG PS scores of 0 to 2 at screening</a:t>
              </a:r>
            </a:p>
            <a:p>
              <a:pPr marL="628650" lvl="1" indent="-171450" defTabSz="914400">
                <a:buClr>
                  <a:srgbClr val="655D59"/>
                </a:buClr>
                <a:buFont typeface="Arial" panose="020B0604020202020204" pitchFamily="34" charset="0"/>
                <a:buChar char="•"/>
                <a:defRPr/>
              </a:pPr>
              <a:r>
                <a:rPr kumimoji="1" lang="en-US" altLang="ja-JP" sz="16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aged ≥20 (Japan) and ≥19 years (Korea)</a:t>
              </a:r>
            </a:p>
          </p:txBody>
        </p:sp>
        <p:grpSp>
          <p:nvGrpSpPr>
            <p:cNvPr id="63" name="グループ化 62">
              <a:extLst>
                <a:ext uri="{FF2B5EF4-FFF2-40B4-BE49-F238E27FC236}">
                  <a16:creationId xmlns:a16="http://schemas.microsoft.com/office/drawing/2014/main" id="{5B46D659-9FF2-DEDE-C62C-A934D63E3D08}"/>
                </a:ext>
              </a:extLst>
            </p:cNvPr>
            <p:cNvGrpSpPr/>
            <p:nvPr/>
          </p:nvGrpSpPr>
          <p:grpSpPr>
            <a:xfrm>
              <a:off x="672942" y="18056416"/>
              <a:ext cx="6731158" cy="771788"/>
              <a:chOff x="672942" y="18056416"/>
              <a:chExt cx="6731158" cy="771788"/>
            </a:xfrm>
          </p:grpSpPr>
          <p:pic>
            <p:nvPicPr>
              <p:cNvPr id="41" name="Gráfico 103">
                <a:extLst>
                  <a:ext uri="{FF2B5EF4-FFF2-40B4-BE49-F238E27FC236}">
                    <a16:creationId xmlns:a16="http://schemas.microsoft.com/office/drawing/2014/main" id="{538FA5A0-A829-EB57-304C-C608BAB38A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2942" y="18056416"/>
                <a:ext cx="6731158" cy="771788"/>
              </a:xfrm>
              <a:prstGeom prst="rect">
                <a:avLst/>
              </a:prstGeom>
            </p:spPr>
          </p:pic>
          <p:sp>
            <p:nvSpPr>
              <p:cNvPr id="42" name="Rectángulo 18">
                <a:extLst>
                  <a:ext uri="{FF2B5EF4-FFF2-40B4-BE49-F238E27FC236}">
                    <a16:creationId xmlns:a16="http://schemas.microsoft.com/office/drawing/2014/main" id="{D9556C73-2E61-B75C-98F3-2282CDE60D21}"/>
                  </a:ext>
                </a:extLst>
              </p:cNvPr>
              <p:cNvSpPr/>
              <p:nvPr/>
            </p:nvSpPr>
            <p:spPr>
              <a:xfrm>
                <a:off x="831946" y="18149923"/>
                <a:ext cx="6136360" cy="584775"/>
              </a:xfrm>
              <a:prstGeom prst="rect">
                <a:avLst/>
              </a:prstGeom>
              <a:noFill/>
              <a:ln>
                <a:noFill/>
              </a:ln>
            </p:spPr>
            <p:txBody>
              <a:bodyPr wrap="none" anchor="ctr">
                <a:spAutoFit/>
              </a:bodyPr>
              <a:lstStyle/>
              <a:p>
                <a:pPr algn="ctr"/>
                <a:r>
                  <a:rPr lang="en-US" sz="3200" b="1" cap="all" dirty="0">
                    <a:solidFill>
                      <a:schemeClr val="bg1"/>
                    </a:solidFill>
                    <a:latin typeface="Arial" panose="020B0604020202020204" pitchFamily="34" charset="0"/>
                    <a:cs typeface="Arial" panose="020B0604020202020204" pitchFamily="34" charset="0"/>
                  </a:rPr>
                  <a:t>Study design and method</a:t>
                </a:r>
              </a:p>
            </p:txBody>
          </p:sp>
        </p:grpSp>
        <p:grpSp>
          <p:nvGrpSpPr>
            <p:cNvPr id="2" name="グループ化 1">
              <a:extLst>
                <a:ext uri="{FF2B5EF4-FFF2-40B4-BE49-F238E27FC236}">
                  <a16:creationId xmlns:a16="http://schemas.microsoft.com/office/drawing/2014/main" id="{212F60F7-3C68-5A8E-21EE-F23908E07A4D}"/>
                </a:ext>
              </a:extLst>
            </p:cNvPr>
            <p:cNvGrpSpPr/>
            <p:nvPr/>
          </p:nvGrpSpPr>
          <p:grpSpPr>
            <a:xfrm>
              <a:off x="871195" y="21124067"/>
              <a:ext cx="10071196" cy="4608221"/>
              <a:chOff x="871195" y="21124067"/>
              <a:chExt cx="10071196" cy="4608221"/>
            </a:xfrm>
          </p:grpSpPr>
          <p:sp>
            <p:nvSpPr>
              <p:cNvPr id="135" name="正方形/長方形 134">
                <a:extLst>
                  <a:ext uri="{FF2B5EF4-FFF2-40B4-BE49-F238E27FC236}">
                    <a16:creationId xmlns:a16="http://schemas.microsoft.com/office/drawing/2014/main" id="{A78D6008-0FE5-633E-A1D9-D54E4119853B}"/>
                  </a:ext>
                </a:extLst>
              </p:cNvPr>
              <p:cNvSpPr/>
              <p:nvPr/>
            </p:nvSpPr>
            <p:spPr>
              <a:xfrm>
                <a:off x="871195" y="21793200"/>
                <a:ext cx="1491457" cy="646315"/>
              </a:xfrm>
              <a:prstGeom prst="rect">
                <a:avLst/>
              </a:prstGeom>
              <a:solidFill>
                <a:sysClr val="window" lastClr="FFFFFF"/>
              </a:solidFill>
              <a:ln w="19050" cap="flat" cmpd="sng" algn="ctr">
                <a:solidFill>
                  <a:sysClr val="windowText" lastClr="000000"/>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Screening</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36" name="正方形/長方形 135">
                <a:extLst>
                  <a:ext uri="{FF2B5EF4-FFF2-40B4-BE49-F238E27FC236}">
                    <a16:creationId xmlns:a16="http://schemas.microsoft.com/office/drawing/2014/main" id="{A7FA7897-D607-D96C-A538-3252AF2A1B99}"/>
                  </a:ext>
                </a:extLst>
              </p:cNvPr>
              <p:cNvSpPr/>
              <p:nvPr/>
            </p:nvSpPr>
            <p:spPr>
              <a:xfrm>
                <a:off x="2363280" y="21793200"/>
                <a:ext cx="1962708" cy="646315"/>
              </a:xfrm>
              <a:prstGeom prst="rect">
                <a:avLst/>
              </a:prstGeom>
              <a:solidFill>
                <a:sysClr val="window" lastClr="FFFFFF"/>
              </a:solidFill>
              <a:ln w="19050" cap="flat" cmpd="sng" algn="ctr">
                <a:solidFill>
                  <a:sysClr val="windowText" lastClr="000000"/>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Romiplostim dosing</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37" name="正方形/長方形 136">
                <a:extLst>
                  <a:ext uri="{FF2B5EF4-FFF2-40B4-BE49-F238E27FC236}">
                    <a16:creationId xmlns:a16="http://schemas.microsoft.com/office/drawing/2014/main" id="{99637D94-E5B9-1DB4-481E-3DABE7CC7D9D}"/>
                  </a:ext>
                </a:extLst>
              </p:cNvPr>
              <p:cNvSpPr/>
              <p:nvPr/>
            </p:nvSpPr>
            <p:spPr>
              <a:xfrm>
                <a:off x="4325986" y="21793200"/>
                <a:ext cx="1012685" cy="646315"/>
              </a:xfrm>
              <a:prstGeom prst="rect">
                <a:avLst/>
              </a:prstGeom>
              <a:solidFill>
                <a:sysClr val="window" lastClr="FFFFFF"/>
              </a:solidFill>
              <a:ln w="19050" cap="flat" cmpd="sng" algn="ctr">
                <a:solidFill>
                  <a:sysClr val="windowText" lastClr="000000"/>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Follow-up</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38" name="正方形/長方形 137">
                <a:extLst>
                  <a:ext uri="{FF2B5EF4-FFF2-40B4-BE49-F238E27FC236}">
                    <a16:creationId xmlns:a16="http://schemas.microsoft.com/office/drawing/2014/main" id="{473BD2DF-6FED-A96D-ED2A-86F1F2532B0A}"/>
                  </a:ext>
                </a:extLst>
              </p:cNvPr>
              <p:cNvSpPr/>
              <p:nvPr/>
            </p:nvSpPr>
            <p:spPr>
              <a:xfrm>
                <a:off x="5338674" y="21793200"/>
                <a:ext cx="1794761" cy="646315"/>
              </a:xfrm>
              <a:prstGeom prst="rect">
                <a:avLst/>
              </a:prstGeom>
              <a:solidFill>
                <a:sysClr val="window" lastClr="FFFFFF"/>
              </a:solidFill>
              <a:ln w="19050" cap="flat" cmpd="sng" algn="ctr">
                <a:solidFill>
                  <a:sysClr val="windowText" lastClr="000000"/>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Extension</a:t>
                </a:r>
              </a:p>
            </p:txBody>
          </p:sp>
          <p:sp>
            <p:nvSpPr>
              <p:cNvPr id="139" name="正方形/長方形 138">
                <a:extLst>
                  <a:ext uri="{FF2B5EF4-FFF2-40B4-BE49-F238E27FC236}">
                    <a16:creationId xmlns:a16="http://schemas.microsoft.com/office/drawing/2014/main" id="{168C8659-3F1B-63EB-C9A8-24670D85AF66}"/>
                  </a:ext>
                </a:extLst>
              </p:cNvPr>
              <p:cNvSpPr/>
              <p:nvPr/>
            </p:nvSpPr>
            <p:spPr>
              <a:xfrm>
                <a:off x="7136606" y="21793200"/>
                <a:ext cx="1440954" cy="646315"/>
              </a:xfrm>
              <a:prstGeom prst="rect">
                <a:avLst/>
              </a:prstGeom>
              <a:solidFill>
                <a:sysClr val="window" lastClr="FFFFFF"/>
              </a:solidFill>
              <a:ln w="19050" cap="flat" cmpd="sng" algn="ctr">
                <a:solidFill>
                  <a:sysClr val="windowText" lastClr="000000"/>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Extension</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follow-up </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0" name="正方形/長方形 139">
                <a:extLst>
                  <a:ext uri="{FF2B5EF4-FFF2-40B4-BE49-F238E27FC236}">
                    <a16:creationId xmlns:a16="http://schemas.microsoft.com/office/drawing/2014/main" id="{61436AB7-EA51-638D-806C-9DEC4C646609}"/>
                  </a:ext>
                </a:extLst>
              </p:cNvPr>
              <p:cNvSpPr/>
              <p:nvPr/>
            </p:nvSpPr>
            <p:spPr>
              <a:xfrm>
                <a:off x="871195" y="22439515"/>
                <a:ext cx="360000" cy="2117984"/>
              </a:xfrm>
              <a:prstGeom prst="rect">
                <a:avLst/>
              </a:prstGeom>
              <a:solidFill>
                <a:sysClr val="window" lastClr="FFFFFF"/>
              </a:solidFill>
              <a:ln w="19050" cap="flat" cmpd="sng" algn="ctr">
                <a:solidFill>
                  <a:sysClr val="windowText" lastClr="000000"/>
                </a:solidFill>
                <a:prstDash val="solid"/>
                <a:miter lim="800000"/>
              </a:ln>
              <a:effectLst/>
            </p:spPr>
            <p:txBody>
              <a:bodyPr vert="vert270" lIns="36000" rIns="36000" rtlCol="0" anchor="ctr"/>
              <a:lstStyle/>
              <a:p>
                <a:pPr marL="0" marR="0" lvl="0" indent="0" algn="ctr" defTabSz="914400"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Informed consent</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1" name="正方形/長方形 140">
                <a:extLst>
                  <a:ext uri="{FF2B5EF4-FFF2-40B4-BE49-F238E27FC236}">
                    <a16:creationId xmlns:a16="http://schemas.microsoft.com/office/drawing/2014/main" id="{D1E5B32F-ACAC-0585-452F-D7F214B27548}"/>
                  </a:ext>
                </a:extLst>
              </p:cNvPr>
              <p:cNvSpPr/>
              <p:nvPr/>
            </p:nvSpPr>
            <p:spPr>
              <a:xfrm>
                <a:off x="1383181" y="22439515"/>
                <a:ext cx="360000" cy="2117984"/>
              </a:xfrm>
              <a:prstGeom prst="rect">
                <a:avLst/>
              </a:prstGeom>
              <a:solidFill>
                <a:sysClr val="window" lastClr="FFFFFF"/>
              </a:solidFill>
              <a:ln w="19050" cap="flat" cmpd="sng" algn="ctr">
                <a:solidFill>
                  <a:sysClr val="windowText" lastClr="000000"/>
                </a:solidFill>
                <a:prstDash val="solid"/>
                <a:miter lim="800000"/>
              </a:ln>
              <a:effectLst/>
            </p:spPr>
            <p:txBody>
              <a:bodyPr vert="vert270" lIns="36000" rIns="36000" rtlCol="0" anchor="ctr"/>
              <a:lstStyle/>
              <a:p>
                <a:pPr marL="0" marR="0" lvl="0" indent="0" algn="ctr" defTabSz="914400"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Screening</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2" name="正方形/長方形 141">
                <a:extLst>
                  <a:ext uri="{FF2B5EF4-FFF2-40B4-BE49-F238E27FC236}">
                    <a16:creationId xmlns:a16="http://schemas.microsoft.com/office/drawing/2014/main" id="{B63F0083-3E45-3DF9-F442-DAE938314A2A}"/>
                  </a:ext>
                </a:extLst>
              </p:cNvPr>
              <p:cNvSpPr/>
              <p:nvPr/>
            </p:nvSpPr>
            <p:spPr>
              <a:xfrm>
                <a:off x="1894538" y="22439515"/>
                <a:ext cx="360000" cy="2117984"/>
              </a:xfrm>
              <a:prstGeom prst="rect">
                <a:avLst/>
              </a:prstGeom>
              <a:solidFill>
                <a:sysClr val="window" lastClr="FFFFFF"/>
              </a:solidFill>
              <a:ln w="19050" cap="flat" cmpd="sng" algn="ctr">
                <a:solidFill>
                  <a:sysClr val="windowText" lastClr="000000"/>
                </a:solidFill>
                <a:prstDash val="solid"/>
                <a:miter lim="800000"/>
              </a:ln>
              <a:effectLst/>
            </p:spPr>
            <p:txBody>
              <a:bodyPr vert="vert270" lIns="36000" rIns="36000" rtlCol="0" anchor="ctr"/>
              <a:lstStyle/>
              <a:p>
                <a:pPr marL="0" marR="0" lvl="0" indent="0" algn="ctr" defTabSz="914400"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Enrollment</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3" name="正方形/長方形 142">
                <a:extLst>
                  <a:ext uri="{FF2B5EF4-FFF2-40B4-BE49-F238E27FC236}">
                    <a16:creationId xmlns:a16="http://schemas.microsoft.com/office/drawing/2014/main" id="{D4F7450D-71FB-F283-632A-C02FD56DFEF0}"/>
                  </a:ext>
                </a:extLst>
              </p:cNvPr>
              <p:cNvSpPr/>
              <p:nvPr/>
            </p:nvSpPr>
            <p:spPr>
              <a:xfrm>
                <a:off x="4325986" y="22439515"/>
                <a:ext cx="360000" cy="2117984"/>
              </a:xfrm>
              <a:prstGeom prst="rect">
                <a:avLst/>
              </a:prstGeom>
              <a:solidFill>
                <a:sysClr val="window" lastClr="FFFFFF"/>
              </a:solidFill>
              <a:ln w="19050" cap="flat" cmpd="sng" algn="ctr">
                <a:solidFill>
                  <a:sysClr val="windowText" lastClr="000000"/>
                </a:solidFill>
                <a:prstDash val="solid"/>
                <a:miter lim="800000"/>
              </a:ln>
              <a:effectLst/>
            </p:spPr>
            <p:txBody>
              <a:bodyPr vert="vert270" lIns="0" tIns="0" rIns="0" bIns="0" rtlCol="0" anchor="b"/>
              <a:lstStyle/>
              <a:p>
                <a:pPr algn="ctr" defTabSz="914400">
                  <a:lnSpc>
                    <a:spcPct val="75000"/>
                  </a:lnSpc>
                </a:pPr>
                <a:r>
                  <a:rPr kumimoji="1" lang="en-US" altLang="ja-JP" sz="1400" kern="0" dirty="0">
                    <a:solidFill>
                      <a:prstClr val="black"/>
                    </a:solidFill>
                    <a:latin typeface="Arial" panose="020B0604020202020204" pitchFamily="34" charset="0"/>
                    <a:ea typeface="Meiryo UI" panose="020B0604030504040204" pitchFamily="50" charset="-128"/>
                    <a:cs typeface="Arial" panose="020B0604020202020204" pitchFamily="34" charset="0"/>
                  </a:rPr>
                  <a:t>End-of-treatment-period examination</a:t>
                </a:r>
                <a:endParaRPr kumimoji="1" lang="ja-JP" altLang="en-US" sz="1400" kern="0" dirty="0">
                  <a:solidFill>
                    <a:prstClr val="black"/>
                  </a:solidFill>
                  <a:latin typeface="Arial" panose="020B0604020202020204" pitchFamily="34" charset="0"/>
                  <a:ea typeface="Meiryo UI" panose="020B0604030504040204" pitchFamily="50" charset="-128"/>
                  <a:cs typeface="Arial" panose="020B0604020202020204" pitchFamily="34" charset="0"/>
                </a:endParaRPr>
              </a:p>
            </p:txBody>
          </p:sp>
          <p:sp>
            <p:nvSpPr>
              <p:cNvPr id="144" name="正方形/長方形 143">
                <a:extLst>
                  <a:ext uri="{FF2B5EF4-FFF2-40B4-BE49-F238E27FC236}">
                    <a16:creationId xmlns:a16="http://schemas.microsoft.com/office/drawing/2014/main" id="{6520336C-9383-B08C-2811-9FEBA6A426BD}"/>
                  </a:ext>
                </a:extLst>
              </p:cNvPr>
              <p:cNvSpPr/>
              <p:nvPr/>
            </p:nvSpPr>
            <p:spPr>
              <a:xfrm>
                <a:off x="4978671" y="22439515"/>
                <a:ext cx="360000" cy="2117984"/>
              </a:xfrm>
              <a:prstGeom prst="rect">
                <a:avLst/>
              </a:prstGeom>
              <a:solidFill>
                <a:sysClr val="window" lastClr="FFFFFF"/>
              </a:solidFill>
              <a:ln w="19050" cap="flat" cmpd="sng" algn="ctr">
                <a:solidFill>
                  <a:sysClr val="windowText" lastClr="000000"/>
                </a:solidFill>
                <a:prstDash val="solid"/>
                <a:miter lim="800000"/>
              </a:ln>
              <a:effectLst/>
            </p:spPr>
            <p:txBody>
              <a:bodyPr vert="vert270" lIns="0" tIns="0" rIns="0" bIns="0" rtlCol="0" anchor="b"/>
              <a:lstStyle/>
              <a:p>
                <a:pPr algn="ctr" defTabSz="914400">
                  <a:lnSpc>
                    <a:spcPct val="75000"/>
                  </a:lnSpc>
                </a:pPr>
                <a:r>
                  <a:rPr kumimoji="1" lang="en-US" altLang="ja-JP" sz="1400" kern="0" dirty="0">
                    <a:solidFill>
                      <a:prstClr val="black"/>
                    </a:solidFill>
                    <a:latin typeface="Arial" panose="020B0604020202020204" pitchFamily="34" charset="0"/>
                    <a:ea typeface="Meiryo UI" panose="020B0604030504040204" pitchFamily="50" charset="-128"/>
                    <a:cs typeface="Arial" panose="020B0604020202020204" pitchFamily="34" charset="0"/>
                  </a:rPr>
                  <a:t>End-of-follow-up examination</a:t>
                </a:r>
                <a:endParaRPr kumimoji="1" lang="ja-JP" altLang="en-US" sz="1400" kern="0" dirty="0">
                  <a:solidFill>
                    <a:prstClr val="black"/>
                  </a:solidFill>
                  <a:latin typeface="Arial" panose="020B0604020202020204" pitchFamily="34" charset="0"/>
                  <a:ea typeface="Meiryo UI" panose="020B0604030504040204" pitchFamily="50" charset="-128"/>
                  <a:cs typeface="Arial" panose="020B0604020202020204" pitchFamily="34" charset="0"/>
                </a:endParaRPr>
              </a:p>
            </p:txBody>
          </p:sp>
          <p:sp>
            <p:nvSpPr>
              <p:cNvPr id="145" name="正方形/長方形 144">
                <a:extLst>
                  <a:ext uri="{FF2B5EF4-FFF2-40B4-BE49-F238E27FC236}">
                    <a16:creationId xmlns:a16="http://schemas.microsoft.com/office/drawing/2014/main" id="{84B13C75-C911-C8B1-4E30-1E21D0677CC7}"/>
                  </a:ext>
                </a:extLst>
              </p:cNvPr>
              <p:cNvSpPr/>
              <p:nvPr/>
            </p:nvSpPr>
            <p:spPr>
              <a:xfrm>
                <a:off x="2370800" y="22439515"/>
                <a:ext cx="1734601" cy="2117984"/>
              </a:xfrm>
              <a:prstGeom prst="rect">
                <a:avLst/>
              </a:prstGeom>
              <a:solidFill>
                <a:sysClr val="window" lastClr="FFFFFF"/>
              </a:solidFill>
              <a:ln w="19050" cap="flat" cmpd="sng" algn="ctr">
                <a:solidFill>
                  <a:sysClr val="windowText" lastClr="000000"/>
                </a:solidFill>
                <a:prstDash val="solid"/>
                <a:miter lim="800000"/>
              </a:ln>
              <a:effectLst/>
            </p:spPr>
            <p:txBody>
              <a:bodyPr lIns="54000" rIns="54000" rtlCol="0" anchor="ctr"/>
              <a:lstStyle/>
              <a:p>
                <a:pPr marL="0" marR="0" lvl="0" indent="0" defTabSz="914400" eaLnBrk="1" fontAlgn="auto" latinLnBrk="0" hangingPunct="1">
                  <a:lnSpc>
                    <a:spcPct val="100000"/>
                  </a:lnSpc>
                  <a:spcBef>
                    <a:spcPts val="100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Romiplostim, subcutaneously once weekly</a:t>
                </a:r>
              </a:p>
              <a:p>
                <a:pPr marL="0" marR="0" lvl="0" indent="0" defTabSz="914400" eaLnBrk="1" fontAlgn="auto" latinLnBrk="0" hangingPunct="1">
                  <a:lnSpc>
                    <a:spcPct val="100000"/>
                  </a:lnSpc>
                  <a:spcBef>
                    <a:spcPts val="100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Initial dose: </a:t>
                </a:r>
                <a:b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10 μg/kg</a:t>
                </a:r>
              </a:p>
              <a:p>
                <a:pPr marL="0" marR="0" lvl="0" indent="0" defTabSz="914400" eaLnBrk="1" fontAlgn="auto" latinLnBrk="0" hangingPunct="1">
                  <a:lnSpc>
                    <a:spcPct val="100000"/>
                  </a:lnSpc>
                  <a:spcBef>
                    <a:spcPts val="100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The doses ranged from 5 to 20 μg/kg</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6" name="正方形/長方形 145">
                <a:extLst>
                  <a:ext uri="{FF2B5EF4-FFF2-40B4-BE49-F238E27FC236}">
                    <a16:creationId xmlns:a16="http://schemas.microsoft.com/office/drawing/2014/main" id="{B84D278F-8C40-1675-E93D-EFEB9CD442EC}"/>
                  </a:ext>
                </a:extLst>
              </p:cNvPr>
              <p:cNvSpPr/>
              <p:nvPr/>
            </p:nvSpPr>
            <p:spPr>
              <a:xfrm>
                <a:off x="5338673" y="22439515"/>
                <a:ext cx="1796262" cy="2117984"/>
              </a:xfrm>
              <a:prstGeom prst="rect">
                <a:avLst/>
              </a:prstGeom>
              <a:solidFill>
                <a:sysClr val="window" lastClr="FFFFFF"/>
              </a:solidFill>
              <a:ln w="19050" cap="flat" cmpd="sng" algn="ctr">
                <a:solidFill>
                  <a:sysClr val="windowText" lastClr="000000"/>
                </a:solidFill>
                <a:prstDash val="solid"/>
                <a:miter lim="800000"/>
              </a:ln>
              <a:effectLst/>
            </p:spPr>
            <p:txBody>
              <a:bodyPr lIns="54000" rIns="54000" rtlCol="0" anchor="ctr"/>
              <a:lstStyle/>
              <a:p>
                <a:pPr marL="0" marR="0" lvl="0" indent="0" defTabSz="914400" eaLnBrk="1" fontAlgn="auto" latinLnBrk="0" hangingPunct="1">
                  <a:lnSpc>
                    <a:spcPct val="100000"/>
                  </a:lnSpc>
                  <a:spcBef>
                    <a:spcPts val="100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Romiplostim, subcutaneously </a:t>
                </a:r>
                <a:b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once weekly</a:t>
                </a:r>
              </a:p>
              <a:p>
                <a:pPr marL="0" marR="0" lvl="0" indent="0" defTabSz="914400" eaLnBrk="1" fontAlgn="auto" latinLnBrk="0" hangingPunct="1">
                  <a:lnSpc>
                    <a:spcPct val="100000"/>
                  </a:lnSpc>
                  <a:spcBef>
                    <a:spcPts val="100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Initial dose: </a:t>
                </a:r>
                <a:b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Dose at Week 52</a:t>
                </a:r>
              </a:p>
              <a:p>
                <a:pPr marL="0" marR="0" lvl="0" indent="0" defTabSz="914400" eaLnBrk="1" fontAlgn="auto" latinLnBrk="0" hangingPunct="1">
                  <a:lnSpc>
                    <a:spcPct val="100000"/>
                  </a:lnSpc>
                  <a:spcBef>
                    <a:spcPts val="100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The doses ranged from 5 to 20 μg/kg</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7" name="正方形/長方形 146">
                <a:extLst>
                  <a:ext uri="{FF2B5EF4-FFF2-40B4-BE49-F238E27FC236}">
                    <a16:creationId xmlns:a16="http://schemas.microsoft.com/office/drawing/2014/main" id="{134A8797-7704-1A3F-05E6-3B85BE504DCF}"/>
                  </a:ext>
                </a:extLst>
              </p:cNvPr>
              <p:cNvSpPr/>
              <p:nvPr/>
            </p:nvSpPr>
            <p:spPr>
              <a:xfrm>
                <a:off x="7467714" y="22439515"/>
                <a:ext cx="360000" cy="2117984"/>
              </a:xfrm>
              <a:prstGeom prst="rect">
                <a:avLst/>
              </a:prstGeom>
              <a:solidFill>
                <a:sysClr val="window" lastClr="FFFFFF"/>
              </a:solidFill>
              <a:ln w="19050" cap="flat" cmpd="sng" algn="ctr">
                <a:solidFill>
                  <a:sysClr val="windowText" lastClr="000000"/>
                </a:solidFill>
                <a:prstDash val="solid"/>
                <a:miter lim="800000"/>
              </a:ln>
              <a:effectLst/>
            </p:spPr>
            <p:txBody>
              <a:bodyPr vert="vert270" lIns="0" tIns="0" rIns="0" bIns="0" rtlCol="0" anchor="b"/>
              <a:lstStyle/>
              <a:p>
                <a:pPr marL="0" marR="0" lvl="0" indent="0" algn="ctr" defTabSz="914400" eaLnBrk="1" fontAlgn="auto" latinLnBrk="0" hangingPunct="1">
                  <a:lnSpc>
                    <a:spcPct val="75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End-of-extension-period examination</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48" name="正方形/長方形 147">
                <a:extLst>
                  <a:ext uri="{FF2B5EF4-FFF2-40B4-BE49-F238E27FC236}">
                    <a16:creationId xmlns:a16="http://schemas.microsoft.com/office/drawing/2014/main" id="{C24599D3-2D04-104A-968D-C9A5EB1DD8E7}"/>
                  </a:ext>
                </a:extLst>
              </p:cNvPr>
              <p:cNvSpPr/>
              <p:nvPr/>
            </p:nvSpPr>
            <p:spPr>
              <a:xfrm>
                <a:off x="8217560" y="22439515"/>
                <a:ext cx="360000" cy="2117984"/>
              </a:xfrm>
              <a:prstGeom prst="rect">
                <a:avLst/>
              </a:prstGeom>
              <a:solidFill>
                <a:sysClr val="window" lastClr="FFFFFF"/>
              </a:solidFill>
              <a:ln w="19050" cap="flat" cmpd="sng" algn="ctr">
                <a:solidFill>
                  <a:sysClr val="windowText" lastClr="000000"/>
                </a:solidFill>
                <a:prstDash val="solid"/>
                <a:miter lim="800000"/>
              </a:ln>
              <a:effectLst/>
            </p:spPr>
            <p:txBody>
              <a:bodyPr vert="vert270" lIns="36000" rIns="36000" rtlCol="0" anchor="ctr"/>
              <a:lstStyle/>
              <a:p>
                <a:pPr marL="0" marR="0" lvl="0" indent="0" algn="ctr" defTabSz="914400"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End-of-study examination</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149" name="直線コネクタ 148">
                <a:extLst>
                  <a:ext uri="{FF2B5EF4-FFF2-40B4-BE49-F238E27FC236}">
                    <a16:creationId xmlns:a16="http://schemas.microsoft.com/office/drawing/2014/main" id="{D216270D-1121-9886-1876-03929D7A652F}"/>
                  </a:ext>
                </a:extLst>
              </p:cNvPr>
              <p:cNvCxnSpPr>
                <a:cxnSpLocks/>
              </p:cNvCxnSpPr>
              <p:nvPr/>
            </p:nvCxnSpPr>
            <p:spPr>
              <a:xfrm>
                <a:off x="871824" y="24557500"/>
                <a:ext cx="1503990" cy="0"/>
              </a:xfrm>
              <a:prstGeom prst="line">
                <a:avLst/>
              </a:prstGeom>
              <a:noFill/>
              <a:ln w="22225" cap="flat" cmpd="sng" algn="ctr">
                <a:solidFill>
                  <a:sysClr val="windowText" lastClr="000000"/>
                </a:solidFill>
                <a:prstDash val="solid"/>
                <a:miter lim="800000"/>
                <a:headEnd type="diamond"/>
                <a:tailEnd type="diamond"/>
              </a:ln>
              <a:effectLst/>
            </p:spPr>
          </p:cxnSp>
          <p:cxnSp>
            <p:nvCxnSpPr>
              <p:cNvPr id="150" name="直線矢印コネクタ 149">
                <a:extLst>
                  <a:ext uri="{FF2B5EF4-FFF2-40B4-BE49-F238E27FC236}">
                    <a16:creationId xmlns:a16="http://schemas.microsoft.com/office/drawing/2014/main" id="{38853B6D-C9B7-5B9F-8AEF-B5DE20B0C0F2}"/>
                  </a:ext>
                </a:extLst>
              </p:cNvPr>
              <p:cNvCxnSpPr>
                <a:cxnSpLocks/>
                <a:stCxn id="140" idx="3"/>
                <a:endCxn id="141" idx="1"/>
              </p:cNvCxnSpPr>
              <p:nvPr/>
            </p:nvCxnSpPr>
            <p:spPr>
              <a:xfrm>
                <a:off x="1231195" y="23498507"/>
                <a:ext cx="151986" cy="0"/>
              </a:xfrm>
              <a:prstGeom prst="straightConnector1">
                <a:avLst/>
              </a:prstGeom>
              <a:noFill/>
              <a:ln w="19050" cap="rnd" cmpd="sng" algn="ctr">
                <a:solidFill>
                  <a:sysClr val="windowText" lastClr="000000"/>
                </a:solidFill>
                <a:prstDash val="solid"/>
                <a:miter lim="800000"/>
                <a:tailEnd type="triangle"/>
              </a:ln>
              <a:effectLst/>
            </p:spPr>
          </p:cxnSp>
          <p:cxnSp>
            <p:nvCxnSpPr>
              <p:cNvPr id="151" name="直線矢印コネクタ 150">
                <a:extLst>
                  <a:ext uri="{FF2B5EF4-FFF2-40B4-BE49-F238E27FC236}">
                    <a16:creationId xmlns:a16="http://schemas.microsoft.com/office/drawing/2014/main" id="{02F388C4-638F-330B-D086-B984F49942F5}"/>
                  </a:ext>
                </a:extLst>
              </p:cNvPr>
              <p:cNvCxnSpPr>
                <a:cxnSpLocks/>
                <a:stCxn id="141" idx="3"/>
                <a:endCxn id="142" idx="1"/>
              </p:cNvCxnSpPr>
              <p:nvPr/>
            </p:nvCxnSpPr>
            <p:spPr>
              <a:xfrm>
                <a:off x="1743181" y="23498507"/>
                <a:ext cx="151357" cy="0"/>
              </a:xfrm>
              <a:prstGeom prst="straightConnector1">
                <a:avLst/>
              </a:prstGeom>
              <a:noFill/>
              <a:ln w="19050" cap="rnd" cmpd="sng" algn="ctr">
                <a:solidFill>
                  <a:sysClr val="windowText" lastClr="000000"/>
                </a:solidFill>
                <a:prstDash val="solid"/>
                <a:miter lim="800000"/>
                <a:tailEnd type="triangle"/>
              </a:ln>
              <a:effectLst/>
            </p:spPr>
          </p:cxnSp>
          <p:cxnSp>
            <p:nvCxnSpPr>
              <p:cNvPr id="152" name="直線矢印コネクタ 151">
                <a:extLst>
                  <a:ext uri="{FF2B5EF4-FFF2-40B4-BE49-F238E27FC236}">
                    <a16:creationId xmlns:a16="http://schemas.microsoft.com/office/drawing/2014/main" id="{6ABDB240-8E92-5343-88E3-D7F78FC7CC18}"/>
                  </a:ext>
                </a:extLst>
              </p:cNvPr>
              <p:cNvCxnSpPr>
                <a:cxnSpLocks/>
                <a:stCxn id="142" idx="3"/>
                <a:endCxn id="145" idx="1"/>
              </p:cNvCxnSpPr>
              <p:nvPr/>
            </p:nvCxnSpPr>
            <p:spPr>
              <a:xfrm>
                <a:off x="2254538" y="23498507"/>
                <a:ext cx="116262" cy="0"/>
              </a:xfrm>
              <a:prstGeom prst="straightConnector1">
                <a:avLst/>
              </a:prstGeom>
              <a:noFill/>
              <a:ln w="19050" cap="rnd" cmpd="sng" algn="ctr">
                <a:solidFill>
                  <a:sysClr val="windowText" lastClr="000000"/>
                </a:solidFill>
                <a:prstDash val="solid"/>
                <a:miter lim="800000"/>
                <a:tailEnd type="triangle"/>
              </a:ln>
              <a:effectLst/>
            </p:spPr>
          </p:cxnSp>
          <p:cxnSp>
            <p:nvCxnSpPr>
              <p:cNvPr id="153" name="直線矢印コネクタ 152">
                <a:extLst>
                  <a:ext uri="{FF2B5EF4-FFF2-40B4-BE49-F238E27FC236}">
                    <a16:creationId xmlns:a16="http://schemas.microsoft.com/office/drawing/2014/main" id="{8CC15DFF-DC92-7B94-345B-557EB10ED357}"/>
                  </a:ext>
                </a:extLst>
              </p:cNvPr>
              <p:cNvCxnSpPr>
                <a:cxnSpLocks/>
                <a:stCxn id="145" idx="3"/>
                <a:endCxn id="143" idx="1"/>
              </p:cNvCxnSpPr>
              <p:nvPr/>
            </p:nvCxnSpPr>
            <p:spPr>
              <a:xfrm>
                <a:off x="4105401" y="23498507"/>
                <a:ext cx="220585" cy="0"/>
              </a:xfrm>
              <a:prstGeom prst="straightConnector1">
                <a:avLst/>
              </a:prstGeom>
              <a:noFill/>
              <a:ln w="19050" cap="rnd" cmpd="sng" algn="ctr">
                <a:solidFill>
                  <a:sysClr val="windowText" lastClr="000000"/>
                </a:solidFill>
                <a:prstDash val="solid"/>
                <a:miter lim="800000"/>
                <a:tailEnd type="triangle"/>
              </a:ln>
              <a:effectLst/>
            </p:spPr>
          </p:cxnSp>
          <p:cxnSp>
            <p:nvCxnSpPr>
              <p:cNvPr id="154" name="直線矢印コネクタ 153">
                <a:extLst>
                  <a:ext uri="{FF2B5EF4-FFF2-40B4-BE49-F238E27FC236}">
                    <a16:creationId xmlns:a16="http://schemas.microsoft.com/office/drawing/2014/main" id="{72D84625-3671-EFE5-39F5-22B4A5C99ED3}"/>
                  </a:ext>
                </a:extLst>
              </p:cNvPr>
              <p:cNvCxnSpPr>
                <a:cxnSpLocks/>
                <a:stCxn id="143" idx="3"/>
                <a:endCxn id="144" idx="1"/>
              </p:cNvCxnSpPr>
              <p:nvPr/>
            </p:nvCxnSpPr>
            <p:spPr>
              <a:xfrm>
                <a:off x="4685986" y="23498507"/>
                <a:ext cx="292685" cy="0"/>
              </a:xfrm>
              <a:prstGeom prst="straightConnector1">
                <a:avLst/>
              </a:prstGeom>
              <a:noFill/>
              <a:ln w="19050" cap="rnd" cmpd="sng" algn="ctr">
                <a:solidFill>
                  <a:sysClr val="windowText" lastClr="000000"/>
                </a:solidFill>
                <a:prstDash val="solid"/>
                <a:miter lim="800000"/>
                <a:tailEnd type="triangle"/>
              </a:ln>
              <a:effectLst/>
            </p:spPr>
          </p:cxnSp>
          <p:cxnSp>
            <p:nvCxnSpPr>
              <p:cNvPr id="155" name="直線矢印コネクタ 154">
                <a:extLst>
                  <a:ext uri="{FF2B5EF4-FFF2-40B4-BE49-F238E27FC236}">
                    <a16:creationId xmlns:a16="http://schemas.microsoft.com/office/drawing/2014/main" id="{8F3AF185-A33D-4057-F61C-05CE83F6C0DA}"/>
                  </a:ext>
                </a:extLst>
              </p:cNvPr>
              <p:cNvCxnSpPr>
                <a:cxnSpLocks/>
                <a:stCxn id="146" idx="3"/>
                <a:endCxn id="147" idx="1"/>
              </p:cNvCxnSpPr>
              <p:nvPr/>
            </p:nvCxnSpPr>
            <p:spPr>
              <a:xfrm>
                <a:off x="7134935" y="23498507"/>
                <a:ext cx="332779" cy="0"/>
              </a:xfrm>
              <a:prstGeom prst="straightConnector1">
                <a:avLst/>
              </a:prstGeom>
              <a:noFill/>
              <a:ln w="19050" cap="rnd" cmpd="sng" algn="ctr">
                <a:solidFill>
                  <a:sysClr val="windowText" lastClr="000000"/>
                </a:solidFill>
                <a:prstDash val="solid"/>
                <a:miter lim="800000"/>
                <a:tailEnd type="triangle"/>
              </a:ln>
              <a:effectLst/>
            </p:spPr>
          </p:cxnSp>
          <p:cxnSp>
            <p:nvCxnSpPr>
              <p:cNvPr id="156" name="直線矢印コネクタ 155">
                <a:extLst>
                  <a:ext uri="{FF2B5EF4-FFF2-40B4-BE49-F238E27FC236}">
                    <a16:creationId xmlns:a16="http://schemas.microsoft.com/office/drawing/2014/main" id="{8BB72B11-D4DA-E257-9FC5-69F4CEE06DF7}"/>
                  </a:ext>
                </a:extLst>
              </p:cNvPr>
              <p:cNvCxnSpPr>
                <a:cxnSpLocks/>
                <a:stCxn id="147" idx="3"/>
                <a:endCxn id="148" idx="1"/>
              </p:cNvCxnSpPr>
              <p:nvPr/>
            </p:nvCxnSpPr>
            <p:spPr>
              <a:xfrm>
                <a:off x="7827714" y="23498507"/>
                <a:ext cx="389846" cy="0"/>
              </a:xfrm>
              <a:prstGeom prst="straightConnector1">
                <a:avLst/>
              </a:prstGeom>
              <a:noFill/>
              <a:ln w="19050" cap="rnd" cmpd="sng" algn="ctr">
                <a:solidFill>
                  <a:sysClr val="windowText" lastClr="000000"/>
                </a:solidFill>
                <a:prstDash val="solid"/>
                <a:miter lim="800000"/>
                <a:tailEnd type="triangle"/>
              </a:ln>
              <a:effectLst/>
            </p:spPr>
          </p:cxnSp>
          <p:sp>
            <p:nvSpPr>
              <p:cNvPr id="157" name="TextBox 8">
                <a:extLst>
                  <a:ext uri="{FF2B5EF4-FFF2-40B4-BE49-F238E27FC236}">
                    <a16:creationId xmlns:a16="http://schemas.microsoft.com/office/drawing/2014/main" id="{3CB1A98A-CFC2-D219-B9FA-7702E9F7E96F}"/>
                  </a:ext>
                </a:extLst>
              </p:cNvPr>
              <p:cNvSpPr txBox="1"/>
              <p:nvPr/>
            </p:nvSpPr>
            <p:spPr>
              <a:xfrm>
                <a:off x="7163948" y="23561142"/>
                <a:ext cx="274754" cy="258532"/>
              </a:xfrm>
              <a:prstGeom prst="rect">
                <a:avLst/>
              </a:prstGeom>
              <a:noFill/>
              <a:ln>
                <a:noFill/>
              </a:ln>
            </p:spPr>
            <p:txBody>
              <a:bodyPr wrap="none" lIns="0" tIns="0" rIns="0" bIns="0" rtlCol="0" anchor="ctr">
                <a:spAutoFit/>
              </a:bodyPr>
              <a:lstStyle/>
              <a:p>
                <a:pPr marL="0" marR="0" lvl="0" indent="0" algn="ctr" defTabSz="914400" eaLnBrk="1" fontAlgn="auto" latinLnBrk="0" hangingPunct="1">
                  <a:lnSpc>
                    <a:spcPct val="80000"/>
                  </a:lnSpc>
                  <a:spcBef>
                    <a:spcPts val="0"/>
                  </a:spcBef>
                  <a:spcAft>
                    <a:spcPts val="0"/>
                  </a:spcAft>
                  <a:buClrTx/>
                  <a:buSzTx/>
                  <a:buFontTx/>
                  <a:buNone/>
                  <a:tabLst/>
                  <a:defRPr/>
                </a:pPr>
                <a:r>
                  <a:rPr kumimoji="1" lang="en-US" altLang="ja-JP" sz="1050" b="0" i="0" u="none" strike="noStrike" kern="0" cap="none" spc="-8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a:t>
                </a:r>
                <a:br>
                  <a:rPr kumimoji="1" lang="en-US" altLang="ja-JP" sz="1050" b="0" i="0" u="none" strike="noStrike" kern="0" cap="none" spc="-8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altLang="ja-JP" sz="1050" b="0" i="0" u="none" strike="noStrike" kern="0" cap="none" spc="-8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week</a:t>
                </a:r>
                <a:endParaRPr kumimoji="1" lang="en-US" sz="1050" b="0" i="0" u="none" strike="noStrike" kern="0" cap="none" spc="-8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58" name="TextBox 8">
                <a:extLst>
                  <a:ext uri="{FF2B5EF4-FFF2-40B4-BE49-F238E27FC236}">
                    <a16:creationId xmlns:a16="http://schemas.microsoft.com/office/drawing/2014/main" id="{128746AC-9D99-301E-7BDE-2259408CA195}"/>
                  </a:ext>
                </a:extLst>
              </p:cNvPr>
              <p:cNvSpPr txBox="1"/>
              <p:nvPr/>
            </p:nvSpPr>
            <p:spPr>
              <a:xfrm>
                <a:off x="7856727" y="23561142"/>
                <a:ext cx="331821" cy="258532"/>
              </a:xfrm>
              <a:prstGeom prst="rect">
                <a:avLst/>
              </a:prstGeom>
              <a:noFill/>
              <a:ln>
                <a:noFill/>
              </a:ln>
            </p:spPr>
            <p:txBody>
              <a:bodyPr wrap="none" lIns="0" tIns="0" rIns="0" bIns="0" rtlCol="0" anchor="ctr">
                <a:spAutoFit/>
              </a:bodyPr>
              <a:lstStyle/>
              <a:p>
                <a:pPr marL="0" marR="0" lvl="0" indent="0" algn="ctr" defTabSz="914400" eaLnBrk="1" fontAlgn="auto" latinLnBrk="0" hangingPunct="1">
                  <a:lnSpc>
                    <a:spcPct val="80000"/>
                  </a:lnSpc>
                  <a:spcBef>
                    <a:spcPts val="0"/>
                  </a:spcBef>
                  <a:spcAft>
                    <a:spcPts val="0"/>
                  </a:spcAft>
                  <a:buClrTx/>
                  <a:buSzTx/>
                  <a:buFontTx/>
                  <a:buNone/>
                  <a:tabLst/>
                  <a:defRPr/>
                </a:pPr>
                <a:r>
                  <a:rPr kumimoji="1" lang="en-US" altLang="ja-JP" sz="1050" b="0" i="0" u="none" strike="noStrike" kern="0" cap="none" spc="-8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a:t>
                </a:r>
                <a:br>
                  <a:rPr kumimoji="1" lang="en-US" altLang="ja-JP" sz="1050" b="0" i="0" u="none" strike="noStrike" kern="0" cap="none" spc="-8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altLang="ja-JP" sz="1050" b="0" i="0" u="none" strike="noStrike" kern="0" cap="none" spc="-8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weeks</a:t>
                </a:r>
                <a:endParaRPr kumimoji="1" lang="en-US" sz="1050" b="0" i="0" u="none" strike="noStrike" kern="0" cap="none" spc="-8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nvGrpSpPr>
              <p:cNvPr id="159" name="グループ化 158">
                <a:extLst>
                  <a:ext uri="{FF2B5EF4-FFF2-40B4-BE49-F238E27FC236}">
                    <a16:creationId xmlns:a16="http://schemas.microsoft.com/office/drawing/2014/main" id="{D0EC6C24-269F-6342-863E-55689E5AE0A9}"/>
                  </a:ext>
                </a:extLst>
              </p:cNvPr>
              <p:cNvGrpSpPr/>
              <p:nvPr/>
            </p:nvGrpSpPr>
            <p:grpSpPr>
              <a:xfrm>
                <a:off x="1123662" y="24549100"/>
                <a:ext cx="6953633" cy="1139824"/>
                <a:chOff x="2691928" y="4778778"/>
                <a:chExt cx="6605765" cy="1484227"/>
              </a:xfrm>
            </p:grpSpPr>
            <p:sp>
              <p:nvSpPr>
                <p:cNvPr id="160" name="正方形/長方形 159">
                  <a:extLst>
                    <a:ext uri="{FF2B5EF4-FFF2-40B4-BE49-F238E27FC236}">
                      <a16:creationId xmlns:a16="http://schemas.microsoft.com/office/drawing/2014/main" id="{A2DD4A3C-A0FE-E59F-3FCA-2589F262D525}"/>
                    </a:ext>
                  </a:extLst>
                </p:cNvPr>
                <p:cNvSpPr/>
                <p:nvPr/>
              </p:nvSpPr>
              <p:spPr>
                <a:xfrm>
                  <a:off x="3655696" y="5746750"/>
                  <a:ext cx="2226944" cy="516255"/>
                </a:xfrm>
                <a:prstGeom prst="rect">
                  <a:avLst/>
                </a:prstGeom>
                <a:solidFill>
                  <a:sysClr val="window" lastClr="FFFFFF"/>
                </a:solidFill>
                <a:ln w="19050" cap="flat" cmpd="sng" algn="ctr">
                  <a:solidFill>
                    <a:sysClr val="windowText" lastClr="000000"/>
                  </a:solidFill>
                  <a:prstDash val="solid"/>
                  <a:miter lim="800000"/>
                </a:ln>
                <a:effectLst/>
              </p:spPr>
              <p:txBody>
                <a:bodyPr lIns="90000" rIns="90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Key evaluation efficacy</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161" name="直線コネクタ 160">
                  <a:extLst>
                    <a:ext uri="{FF2B5EF4-FFF2-40B4-BE49-F238E27FC236}">
                      <a16:creationId xmlns:a16="http://schemas.microsoft.com/office/drawing/2014/main" id="{DAC59757-A3C6-CB6E-AFA0-8CB5F5211063}"/>
                    </a:ext>
                  </a:extLst>
                </p:cNvPr>
                <p:cNvCxnSpPr>
                  <a:cxnSpLocks/>
                </p:cNvCxnSpPr>
                <p:nvPr/>
              </p:nvCxnSpPr>
              <p:spPr>
                <a:xfrm>
                  <a:off x="3876675" y="5197672"/>
                  <a:ext cx="0" cy="117278"/>
                </a:xfrm>
                <a:prstGeom prst="line">
                  <a:avLst/>
                </a:prstGeom>
                <a:noFill/>
                <a:ln w="19050" cap="rnd" cmpd="sng" algn="ctr">
                  <a:solidFill>
                    <a:sysClr val="windowText" lastClr="000000"/>
                  </a:solidFill>
                  <a:prstDash val="solid"/>
                  <a:miter lim="800000"/>
                </a:ln>
                <a:effectLst/>
              </p:spPr>
            </p:cxnSp>
            <p:cxnSp>
              <p:nvCxnSpPr>
                <p:cNvPr id="162" name="直線コネクタ 161">
                  <a:extLst>
                    <a:ext uri="{FF2B5EF4-FFF2-40B4-BE49-F238E27FC236}">
                      <a16:creationId xmlns:a16="http://schemas.microsoft.com/office/drawing/2014/main" id="{E5843B31-B18B-8E7E-45C0-E4AE6D3F636B}"/>
                    </a:ext>
                  </a:extLst>
                </p:cNvPr>
                <p:cNvCxnSpPr>
                  <a:cxnSpLocks/>
                </p:cNvCxnSpPr>
                <p:nvPr/>
              </p:nvCxnSpPr>
              <p:spPr>
                <a:xfrm>
                  <a:off x="3876675" y="5314950"/>
                  <a:ext cx="4525200" cy="0"/>
                </a:xfrm>
                <a:prstGeom prst="line">
                  <a:avLst/>
                </a:prstGeom>
                <a:noFill/>
                <a:ln w="19050" cap="rnd" cmpd="sng" algn="ctr">
                  <a:solidFill>
                    <a:sysClr val="windowText" lastClr="000000"/>
                  </a:solidFill>
                  <a:prstDash val="solid"/>
                  <a:miter lim="800000"/>
                </a:ln>
                <a:effectLst/>
              </p:spPr>
            </p:cxnSp>
            <p:cxnSp>
              <p:nvCxnSpPr>
                <p:cNvPr id="163" name="直線コネクタ 162">
                  <a:extLst>
                    <a:ext uri="{FF2B5EF4-FFF2-40B4-BE49-F238E27FC236}">
                      <a16:creationId xmlns:a16="http://schemas.microsoft.com/office/drawing/2014/main" id="{4F496B62-DBF0-66EB-39E2-2BC1D8B4AF0F}"/>
                    </a:ext>
                  </a:extLst>
                </p:cNvPr>
                <p:cNvCxnSpPr>
                  <a:cxnSpLocks/>
                </p:cNvCxnSpPr>
                <p:nvPr/>
              </p:nvCxnSpPr>
              <p:spPr>
                <a:xfrm>
                  <a:off x="4769168" y="5197672"/>
                  <a:ext cx="0" cy="117278"/>
                </a:xfrm>
                <a:prstGeom prst="line">
                  <a:avLst/>
                </a:prstGeom>
                <a:noFill/>
                <a:ln w="19050" cap="rnd" cmpd="sng" algn="ctr">
                  <a:solidFill>
                    <a:sysClr val="windowText" lastClr="000000"/>
                  </a:solidFill>
                  <a:prstDash val="solid"/>
                  <a:miter lim="800000"/>
                </a:ln>
                <a:effectLst/>
              </p:spPr>
            </p:cxnSp>
            <p:cxnSp>
              <p:nvCxnSpPr>
                <p:cNvPr id="164" name="直線コネクタ 163">
                  <a:extLst>
                    <a:ext uri="{FF2B5EF4-FFF2-40B4-BE49-F238E27FC236}">
                      <a16:creationId xmlns:a16="http://schemas.microsoft.com/office/drawing/2014/main" id="{88A30BF0-E6FE-6460-9F10-0CB387460F9D}"/>
                    </a:ext>
                  </a:extLst>
                </p:cNvPr>
                <p:cNvCxnSpPr>
                  <a:cxnSpLocks/>
                </p:cNvCxnSpPr>
                <p:nvPr/>
              </p:nvCxnSpPr>
              <p:spPr>
                <a:xfrm>
                  <a:off x="5524500" y="5197672"/>
                  <a:ext cx="0" cy="117278"/>
                </a:xfrm>
                <a:prstGeom prst="line">
                  <a:avLst/>
                </a:prstGeom>
                <a:noFill/>
                <a:ln w="19050" cap="rnd" cmpd="sng" algn="ctr">
                  <a:solidFill>
                    <a:sysClr val="windowText" lastClr="000000"/>
                  </a:solidFill>
                  <a:prstDash val="solid"/>
                  <a:miter lim="800000"/>
                </a:ln>
                <a:effectLst/>
              </p:spPr>
            </p:cxnSp>
            <p:cxnSp>
              <p:nvCxnSpPr>
                <p:cNvPr id="165" name="直線コネクタ 164">
                  <a:extLst>
                    <a:ext uri="{FF2B5EF4-FFF2-40B4-BE49-F238E27FC236}">
                      <a16:creationId xmlns:a16="http://schemas.microsoft.com/office/drawing/2014/main" id="{CC01EBEF-8E7C-CBF2-C506-25FF2DCA36E5}"/>
                    </a:ext>
                  </a:extLst>
                </p:cNvPr>
                <p:cNvCxnSpPr>
                  <a:cxnSpLocks/>
                </p:cNvCxnSpPr>
                <p:nvPr/>
              </p:nvCxnSpPr>
              <p:spPr>
                <a:xfrm>
                  <a:off x="5893593" y="5197672"/>
                  <a:ext cx="0" cy="117278"/>
                </a:xfrm>
                <a:prstGeom prst="line">
                  <a:avLst/>
                </a:prstGeom>
                <a:noFill/>
                <a:ln w="19050" cap="rnd" cmpd="sng" algn="ctr">
                  <a:solidFill>
                    <a:sysClr val="windowText" lastClr="000000"/>
                  </a:solidFill>
                  <a:prstDash val="solid"/>
                  <a:miter lim="800000"/>
                </a:ln>
                <a:effectLst/>
              </p:spPr>
            </p:cxnSp>
            <p:cxnSp>
              <p:nvCxnSpPr>
                <p:cNvPr id="166" name="直線コネクタ 165">
                  <a:extLst>
                    <a:ext uri="{FF2B5EF4-FFF2-40B4-BE49-F238E27FC236}">
                      <a16:creationId xmlns:a16="http://schemas.microsoft.com/office/drawing/2014/main" id="{38140A6D-CDD2-D36D-0723-2F03E6421C3B}"/>
                    </a:ext>
                  </a:extLst>
                </p:cNvPr>
                <p:cNvCxnSpPr>
                  <a:cxnSpLocks/>
                </p:cNvCxnSpPr>
                <p:nvPr/>
              </p:nvCxnSpPr>
              <p:spPr>
                <a:xfrm>
                  <a:off x="6555580" y="5197672"/>
                  <a:ext cx="0" cy="117278"/>
                </a:xfrm>
                <a:prstGeom prst="line">
                  <a:avLst/>
                </a:prstGeom>
                <a:noFill/>
                <a:ln w="19050" cap="rnd" cmpd="sng" algn="ctr">
                  <a:solidFill>
                    <a:sysClr val="windowText" lastClr="000000"/>
                  </a:solidFill>
                  <a:prstDash val="solid"/>
                  <a:miter lim="800000"/>
                </a:ln>
                <a:effectLst/>
              </p:spPr>
            </p:cxnSp>
            <p:cxnSp>
              <p:nvCxnSpPr>
                <p:cNvPr id="167" name="直線コネクタ 166">
                  <a:extLst>
                    <a:ext uri="{FF2B5EF4-FFF2-40B4-BE49-F238E27FC236}">
                      <a16:creationId xmlns:a16="http://schemas.microsoft.com/office/drawing/2014/main" id="{66F920AD-2370-4626-585F-762B6EC1D4F8}"/>
                    </a:ext>
                  </a:extLst>
                </p:cNvPr>
                <p:cNvCxnSpPr>
                  <a:cxnSpLocks/>
                </p:cNvCxnSpPr>
                <p:nvPr/>
              </p:nvCxnSpPr>
              <p:spPr>
                <a:xfrm>
                  <a:off x="8401875" y="4778778"/>
                  <a:ext cx="0" cy="959806"/>
                </a:xfrm>
                <a:prstGeom prst="line">
                  <a:avLst/>
                </a:prstGeom>
                <a:noFill/>
                <a:ln w="19050" cap="rnd" cmpd="sng" algn="ctr">
                  <a:solidFill>
                    <a:sysClr val="windowText" lastClr="000000"/>
                  </a:solidFill>
                  <a:prstDash val="solid"/>
                  <a:miter lim="800000"/>
                  <a:tailEnd type="triangle"/>
                </a:ln>
                <a:effectLst/>
              </p:spPr>
            </p:cxnSp>
            <p:sp>
              <p:nvSpPr>
                <p:cNvPr id="168" name="TextBox 8">
                  <a:extLst>
                    <a:ext uri="{FF2B5EF4-FFF2-40B4-BE49-F238E27FC236}">
                      <a16:creationId xmlns:a16="http://schemas.microsoft.com/office/drawing/2014/main" id="{7C1299B8-18AB-5A26-A4C9-B36652EE52E2}"/>
                    </a:ext>
                  </a:extLst>
                </p:cNvPr>
                <p:cNvSpPr txBox="1"/>
                <p:nvPr/>
              </p:nvSpPr>
              <p:spPr>
                <a:xfrm>
                  <a:off x="2691928" y="4952565"/>
                  <a:ext cx="950266" cy="240464"/>
                </a:xfrm>
                <a:prstGeom prst="rect">
                  <a:avLst/>
                </a:prstGeom>
                <a:noFill/>
                <a:ln>
                  <a:noFill/>
                </a:ln>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Up to 8 weeks</a:t>
                  </a:r>
                  <a:endParaRPr kumimoji="1" lang="en-US"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69" name="TextBox 8">
                  <a:extLst>
                    <a:ext uri="{FF2B5EF4-FFF2-40B4-BE49-F238E27FC236}">
                      <a16:creationId xmlns:a16="http://schemas.microsoft.com/office/drawing/2014/main" id="{2F5E9E58-C682-9AD8-7B4D-BA3EDB395F3A}"/>
                    </a:ext>
                  </a:extLst>
                </p:cNvPr>
                <p:cNvSpPr txBox="1"/>
                <p:nvPr/>
              </p:nvSpPr>
              <p:spPr>
                <a:xfrm>
                  <a:off x="3837569" y="4952565"/>
                  <a:ext cx="82973" cy="240464"/>
                </a:xfrm>
                <a:prstGeom prst="rect">
                  <a:avLst/>
                </a:prstGeom>
                <a:noFill/>
                <a:ln>
                  <a:noFill/>
                </a:ln>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a:t>
                  </a:r>
                  <a:endParaRPr kumimoji="1" lang="en-US"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70" name="TextBox 8">
                  <a:extLst>
                    <a:ext uri="{FF2B5EF4-FFF2-40B4-BE49-F238E27FC236}">
                      <a16:creationId xmlns:a16="http://schemas.microsoft.com/office/drawing/2014/main" id="{FCD38BC3-9055-714F-C467-266C14081C98}"/>
                    </a:ext>
                  </a:extLst>
                </p:cNvPr>
                <p:cNvSpPr txBox="1"/>
                <p:nvPr/>
              </p:nvSpPr>
              <p:spPr>
                <a:xfrm>
                  <a:off x="4686668" y="4952565"/>
                  <a:ext cx="165944" cy="240464"/>
                </a:xfrm>
                <a:prstGeom prst="rect">
                  <a:avLst/>
                </a:prstGeom>
                <a:noFill/>
                <a:ln>
                  <a:noFill/>
                </a:ln>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27</a:t>
                  </a:r>
                  <a:endParaRPr kumimoji="1" lang="en-US"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71" name="TextBox 8">
                  <a:extLst>
                    <a:ext uri="{FF2B5EF4-FFF2-40B4-BE49-F238E27FC236}">
                      <a16:creationId xmlns:a16="http://schemas.microsoft.com/office/drawing/2014/main" id="{BD7C3C5F-B7DF-40BB-C6FF-89953A0F7638}"/>
                    </a:ext>
                  </a:extLst>
                </p:cNvPr>
                <p:cNvSpPr txBox="1"/>
                <p:nvPr/>
              </p:nvSpPr>
              <p:spPr>
                <a:xfrm>
                  <a:off x="5439141" y="4952565"/>
                  <a:ext cx="165944" cy="240464"/>
                </a:xfrm>
                <a:prstGeom prst="rect">
                  <a:avLst/>
                </a:prstGeom>
                <a:noFill/>
                <a:ln>
                  <a:noFill/>
                </a:ln>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52</a:t>
                  </a:r>
                  <a:endParaRPr kumimoji="1" lang="en-US"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72" name="TextBox 8">
                  <a:extLst>
                    <a:ext uri="{FF2B5EF4-FFF2-40B4-BE49-F238E27FC236}">
                      <a16:creationId xmlns:a16="http://schemas.microsoft.com/office/drawing/2014/main" id="{0A222E67-53B9-44DB-3E04-26CA83108301}"/>
                    </a:ext>
                  </a:extLst>
                </p:cNvPr>
                <p:cNvSpPr txBox="1"/>
                <p:nvPr/>
              </p:nvSpPr>
              <p:spPr>
                <a:xfrm>
                  <a:off x="5810616" y="4952565"/>
                  <a:ext cx="165944" cy="240464"/>
                </a:xfrm>
                <a:prstGeom prst="rect">
                  <a:avLst/>
                </a:prstGeom>
                <a:noFill/>
                <a:ln>
                  <a:noFill/>
                </a:ln>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53</a:t>
                  </a:r>
                  <a:endParaRPr kumimoji="1" lang="en-US"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73" name="TextBox 8">
                  <a:extLst>
                    <a:ext uri="{FF2B5EF4-FFF2-40B4-BE49-F238E27FC236}">
                      <a16:creationId xmlns:a16="http://schemas.microsoft.com/office/drawing/2014/main" id="{C2DF8FA9-5340-5074-8FB6-AA4B5918BB2C}"/>
                    </a:ext>
                  </a:extLst>
                </p:cNvPr>
                <p:cNvSpPr txBox="1"/>
                <p:nvPr/>
              </p:nvSpPr>
              <p:spPr>
                <a:xfrm>
                  <a:off x="6472600" y="4952565"/>
                  <a:ext cx="165944" cy="240464"/>
                </a:xfrm>
                <a:prstGeom prst="rect">
                  <a:avLst/>
                </a:prstGeom>
                <a:noFill/>
                <a:ln>
                  <a:noFill/>
                </a:ln>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56</a:t>
                  </a:r>
                  <a:endParaRPr kumimoji="1" lang="en-US"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74" name="TextBox 8">
                  <a:extLst>
                    <a:ext uri="{FF2B5EF4-FFF2-40B4-BE49-F238E27FC236}">
                      <a16:creationId xmlns:a16="http://schemas.microsoft.com/office/drawing/2014/main" id="{41F78CEB-12F4-6A12-9EE5-325C5EEB570F}"/>
                    </a:ext>
                  </a:extLst>
                </p:cNvPr>
                <p:cNvSpPr txBox="1"/>
                <p:nvPr/>
              </p:nvSpPr>
              <p:spPr>
                <a:xfrm>
                  <a:off x="3687280" y="5409765"/>
                  <a:ext cx="383551" cy="240464"/>
                </a:xfrm>
                <a:prstGeom prst="rect">
                  <a:avLst/>
                </a:prstGeom>
                <a:noFill/>
                <a:ln>
                  <a:noFill/>
                </a:ln>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Week</a:t>
                  </a:r>
                  <a:endParaRPr kumimoji="1" lang="en-US"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75" name="TextBox 8">
                  <a:extLst>
                    <a:ext uri="{FF2B5EF4-FFF2-40B4-BE49-F238E27FC236}">
                      <a16:creationId xmlns:a16="http://schemas.microsoft.com/office/drawing/2014/main" id="{1FC06DD1-1D68-80D2-C91C-690130D0F5C0}"/>
                    </a:ext>
                  </a:extLst>
                </p:cNvPr>
                <p:cNvSpPr txBox="1"/>
                <p:nvPr/>
              </p:nvSpPr>
              <p:spPr>
                <a:xfrm>
                  <a:off x="7502962" y="5746750"/>
                  <a:ext cx="1794731" cy="488336"/>
                </a:xfrm>
                <a:prstGeom prst="rect">
                  <a:avLst/>
                </a:prstGeom>
                <a:noFill/>
                <a:ln>
                  <a:noFill/>
                </a:ln>
              </p:spPr>
              <p:txBody>
                <a:bodyPr wrap="squar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Date of marketing approval or the end of June 2020</a:t>
                  </a:r>
                  <a:endParaRPr kumimoji="1" lang="en-US" sz="12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176" name="直線コネクタ 175">
                  <a:extLst>
                    <a:ext uri="{FF2B5EF4-FFF2-40B4-BE49-F238E27FC236}">
                      <a16:creationId xmlns:a16="http://schemas.microsoft.com/office/drawing/2014/main" id="{8EFB3BD8-B513-461E-5902-D5B4A8FF333C}"/>
                    </a:ext>
                  </a:extLst>
                </p:cNvPr>
                <p:cNvCxnSpPr>
                  <a:cxnSpLocks/>
                </p:cNvCxnSpPr>
                <p:nvPr/>
              </p:nvCxnSpPr>
              <p:spPr>
                <a:xfrm>
                  <a:off x="4769168" y="5314951"/>
                  <a:ext cx="0" cy="423636"/>
                </a:xfrm>
                <a:prstGeom prst="line">
                  <a:avLst/>
                </a:prstGeom>
                <a:noFill/>
                <a:ln w="19050" cap="rnd" cmpd="sng" algn="ctr">
                  <a:solidFill>
                    <a:sysClr val="windowText" lastClr="000000"/>
                  </a:solidFill>
                  <a:prstDash val="solid"/>
                  <a:miter lim="800000"/>
                  <a:tailEnd type="triangle"/>
                </a:ln>
                <a:effectLst/>
              </p:spPr>
            </p:cxnSp>
          </p:grpSp>
          <p:sp>
            <p:nvSpPr>
              <p:cNvPr id="177" name="正方形/長方形 176">
                <a:extLst>
                  <a:ext uri="{FF2B5EF4-FFF2-40B4-BE49-F238E27FC236}">
                    <a16:creationId xmlns:a16="http://schemas.microsoft.com/office/drawing/2014/main" id="{FF8205CE-638F-A390-092D-1EF787431D2D}"/>
                  </a:ext>
                </a:extLst>
              </p:cNvPr>
              <p:cNvSpPr/>
              <p:nvPr/>
            </p:nvSpPr>
            <p:spPr>
              <a:xfrm>
                <a:off x="5338673" y="21793200"/>
                <a:ext cx="3238589" cy="3875963"/>
              </a:xfrm>
              <a:prstGeom prst="rect">
                <a:avLst/>
              </a:prstGeom>
              <a:noFill/>
              <a:ln w="381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78" name="矢印: 下 177">
                <a:extLst>
                  <a:ext uri="{FF2B5EF4-FFF2-40B4-BE49-F238E27FC236}">
                    <a16:creationId xmlns:a16="http://schemas.microsoft.com/office/drawing/2014/main" id="{4DC4B535-70B0-3D5F-EC9B-7CBCC3CADAB4}"/>
                  </a:ext>
                </a:extLst>
              </p:cNvPr>
              <p:cNvSpPr/>
              <p:nvPr/>
            </p:nvSpPr>
            <p:spPr>
              <a:xfrm>
                <a:off x="1025914" y="21214556"/>
                <a:ext cx="324256" cy="432731"/>
              </a:xfrm>
              <a:prstGeom prst="downArrow">
                <a:avLst/>
              </a:prstGeom>
              <a:solidFill>
                <a:srgbClr val="ED7D31"/>
              </a:solid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79" name="テキスト ボックス 178">
                <a:extLst>
                  <a:ext uri="{FF2B5EF4-FFF2-40B4-BE49-F238E27FC236}">
                    <a16:creationId xmlns:a16="http://schemas.microsoft.com/office/drawing/2014/main" id="{0F64241D-A68E-93DE-3FF6-B35A2DE8EB96}"/>
                  </a:ext>
                </a:extLst>
              </p:cNvPr>
              <p:cNvSpPr txBox="1"/>
              <p:nvPr/>
            </p:nvSpPr>
            <p:spPr>
              <a:xfrm>
                <a:off x="8691316" y="22608356"/>
                <a:ext cx="2251075" cy="3123932"/>
              </a:xfrm>
              <a:prstGeom prst="rect">
                <a:avLst/>
              </a:prstGeom>
              <a:noFill/>
            </p:spPr>
            <p:txBody>
              <a:bodyPr wrap="square">
                <a:spAutoFit/>
              </a:bodyPr>
              <a:lstStyle/>
              <a:p>
                <a:pPr marL="177800" indent="-177800" defTabSz="914400">
                  <a:spcBef>
                    <a:spcPts val="600"/>
                  </a:spcBef>
                  <a:buClr>
                    <a:srgbClr val="655D59"/>
                  </a:buClr>
                  <a:buFont typeface="Arial" panose="020B0604020202020204" pitchFamily="34" charset="0"/>
                  <a:buChar char="•"/>
                  <a:tabLst>
                    <a:tab pos="2708275" algn="l"/>
                  </a:tabLst>
                  <a:defRPr/>
                </a:pPr>
                <a:r>
                  <a:rPr kumimoji="1" lang="en-US" altLang="ja-JP" sz="1600" dirty="0">
                    <a:solidFill>
                      <a:prstClr val="black"/>
                    </a:solidFill>
                    <a:latin typeface="Arial" panose="020B0604020202020204" pitchFamily="34" charset="0"/>
                    <a:ea typeface="Meiryo UI" panose="020B0604030504040204" pitchFamily="50" charset="-128"/>
                    <a:cs typeface="Arial" panose="020B0604020202020204" pitchFamily="34" charset="0"/>
                  </a:rPr>
                  <a:t>Twenty-seven of the 31 patients who had been enrolled into the prior evaluation phase study entered this extension phase study</a:t>
                </a:r>
                <a:r>
                  <a:rPr kumimoji="1" lang="en-US" altLang="ja-JP" sz="1600" dirty="0">
                    <a:solidFill>
                      <a:srgbClr val="000000"/>
                    </a:solidFill>
                    <a:latin typeface="Arial" panose="020B0604020202020204" pitchFamily="34" charset="0"/>
                    <a:ea typeface="Meiryo UI" panose="020B0604030504040204" pitchFamily="50" charset="-128"/>
                    <a:cs typeface="Arial" panose="020B0604020202020204" pitchFamily="34" charset="0"/>
                  </a:rPr>
                  <a:t>.</a:t>
                </a:r>
              </a:p>
              <a:p>
                <a:pPr marL="177800" indent="-177800" defTabSz="914400">
                  <a:spcBef>
                    <a:spcPts val="600"/>
                  </a:spcBef>
                  <a:buClr>
                    <a:srgbClr val="655D59"/>
                  </a:buClr>
                  <a:buFont typeface="Arial" panose="020B0604020202020204" pitchFamily="34" charset="0"/>
                  <a:buChar char="•"/>
                  <a:tabLst>
                    <a:tab pos="2708275" algn="l"/>
                  </a:tabLst>
                  <a:defRPr/>
                </a:pPr>
                <a:r>
                  <a:rPr kumimoji="1" lang="en-US" altLang="ja-JP" sz="1600" dirty="0">
                    <a:solidFill>
                      <a:srgbClr val="000000"/>
                    </a:solidFill>
                    <a:latin typeface="Arial" panose="020B0604020202020204" pitchFamily="34" charset="0"/>
                    <a:ea typeface="Meiryo UI" panose="020B0604030504040204" pitchFamily="50" charset="-128"/>
                    <a:cs typeface="Arial" panose="020B0604020202020204" pitchFamily="34" charset="0"/>
                  </a:rPr>
                  <a:t>Long-term follow-up data of the 27 patients was available for this analysis.</a:t>
                </a:r>
              </a:p>
            </p:txBody>
          </p:sp>
          <p:sp>
            <p:nvSpPr>
              <p:cNvPr id="180" name="矢印: 上向き折線 179">
                <a:extLst>
                  <a:ext uri="{FF2B5EF4-FFF2-40B4-BE49-F238E27FC236}">
                    <a16:creationId xmlns:a16="http://schemas.microsoft.com/office/drawing/2014/main" id="{7609EB50-CFC4-82E3-9727-E499DF335EB9}"/>
                  </a:ext>
                </a:extLst>
              </p:cNvPr>
              <p:cNvSpPr/>
              <p:nvPr/>
            </p:nvSpPr>
            <p:spPr>
              <a:xfrm rot="10800000" flipH="1">
                <a:off x="8599148" y="22176308"/>
                <a:ext cx="451272" cy="423695"/>
              </a:xfrm>
              <a:prstGeom prst="bentUpArrow">
                <a:avLst>
                  <a:gd name="adj1" fmla="val 30980"/>
                  <a:gd name="adj2" fmla="val 35964"/>
                  <a:gd name="adj3" fmla="val 42942"/>
                </a:avLst>
              </a:prstGeom>
              <a:solidFill>
                <a:srgbClr val="70AD47"/>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81" name="テキスト ボックス 180">
                <a:extLst>
                  <a:ext uri="{FF2B5EF4-FFF2-40B4-BE49-F238E27FC236}">
                    <a16:creationId xmlns:a16="http://schemas.microsoft.com/office/drawing/2014/main" id="{AAB3E4DD-01D5-026E-1666-E79AF9416514}"/>
                  </a:ext>
                </a:extLst>
              </p:cNvPr>
              <p:cNvSpPr txBox="1"/>
              <p:nvPr/>
            </p:nvSpPr>
            <p:spPr>
              <a:xfrm>
                <a:off x="4649528" y="21124067"/>
                <a:ext cx="6221672" cy="523220"/>
              </a:xfrm>
              <a:prstGeom prst="rect">
                <a:avLst/>
              </a:prstGeom>
              <a:noFill/>
            </p:spPr>
            <p:txBody>
              <a:bodyPr wrap="square" rtlCol="0">
                <a:spAutoFit/>
              </a:bodyPr>
              <a:lstStyle/>
              <a:p>
                <a:pPr defTabSz="914400"/>
                <a:r>
                  <a:rPr kumimoji="1" lang="en-US" altLang="ja-JP" sz="1400" dirty="0">
                    <a:solidFill>
                      <a:srgbClr val="70AD47">
                        <a:lumMod val="75000"/>
                      </a:srgbClr>
                    </a:solidFill>
                    <a:latin typeface="Arial" panose="020B0604020202020204" pitchFamily="34" charset="0"/>
                    <a:ea typeface="Meiryo UI" panose="020B0604030504040204" pitchFamily="50" charset="-128"/>
                    <a:cs typeface="Arial" panose="020B0604020202020204" pitchFamily="34" charset="0"/>
                  </a:rPr>
                  <a:t>Extension</a:t>
                </a:r>
                <a:r>
                  <a:rPr kumimoji="1" lang="ja-JP" altLang="en-US" sz="1400" dirty="0">
                    <a:solidFill>
                      <a:srgbClr val="70AD47">
                        <a:lumMod val="75000"/>
                      </a:srgbClr>
                    </a:solidFill>
                    <a:latin typeface="Arial" panose="020B0604020202020204" pitchFamily="34" charset="0"/>
                    <a:ea typeface="Meiryo UI" panose="020B0604030504040204" pitchFamily="50" charset="-128"/>
                    <a:cs typeface="Arial" panose="020B0604020202020204" pitchFamily="34" charset="0"/>
                  </a:rPr>
                  <a:t> </a:t>
                </a:r>
                <a:r>
                  <a:rPr kumimoji="1" lang="en-US" altLang="ja-JP" sz="1400" dirty="0">
                    <a:solidFill>
                      <a:srgbClr val="70AD47">
                        <a:lumMod val="75000"/>
                      </a:srgbClr>
                    </a:solidFill>
                    <a:latin typeface="Arial" panose="020B0604020202020204" pitchFamily="34" charset="0"/>
                    <a:ea typeface="Meiryo UI" panose="020B0604030504040204" pitchFamily="50" charset="-128"/>
                    <a:cs typeface="Arial" panose="020B0604020202020204" pitchFamily="34" charset="0"/>
                  </a:rPr>
                  <a:t>phase</a:t>
                </a:r>
                <a:r>
                  <a:rPr kumimoji="1" lang="en-NZ" altLang="ja-JP" sz="1400" dirty="0">
                    <a:solidFill>
                      <a:srgbClr val="70AD47">
                        <a:lumMod val="75000"/>
                      </a:srgbClr>
                    </a:solidFill>
                    <a:latin typeface="Arial" panose="020B0604020202020204" pitchFamily="34" charset="0"/>
                    <a:ea typeface="Meiryo UI" panose="020B0604030504040204" pitchFamily="50" charset="-128"/>
                    <a:cs typeface="Arial" panose="020B0604020202020204" pitchFamily="34" charset="0"/>
                  </a:rPr>
                  <a:t>:</a:t>
                </a:r>
                <a:endParaRPr kumimoji="1" lang="en-US" altLang="ja-JP" sz="1400" dirty="0">
                  <a:solidFill>
                    <a:srgbClr val="70AD47">
                      <a:lumMod val="75000"/>
                    </a:srgbClr>
                  </a:solidFill>
                  <a:latin typeface="Arial" panose="020B0604020202020204" pitchFamily="34" charset="0"/>
                  <a:ea typeface="Meiryo UI" panose="020B0604030504040204" pitchFamily="50" charset="-128"/>
                  <a:cs typeface="Arial" panose="020B0604020202020204" pitchFamily="34" charset="0"/>
                </a:endParaRPr>
              </a:p>
              <a:p>
                <a:pPr defTabSz="914400"/>
                <a:r>
                  <a:rPr kumimoji="1" lang="en-US" altLang="ja-JP" sz="1400" dirty="0">
                    <a:solidFill>
                      <a:srgbClr val="70AD47">
                        <a:lumMod val="75000"/>
                      </a:srgbClr>
                    </a:solidFill>
                    <a:latin typeface="Arial" panose="020B0604020202020204" pitchFamily="34" charset="0"/>
                    <a:ea typeface="Meiryo UI" panose="020B0604030504040204" pitchFamily="50" charset="-128"/>
                    <a:cs typeface="Arial" panose="020B0604020202020204" pitchFamily="34" charset="0"/>
                  </a:rPr>
                  <a:t>After the end of the evaluation phase–marketing approval or June 2020</a:t>
                </a:r>
                <a:endParaRPr kumimoji="1" lang="ja-JP" altLang="en-US" sz="1400" dirty="0">
                  <a:solidFill>
                    <a:srgbClr val="70AD47">
                      <a:lumMod val="75000"/>
                    </a:srgbClr>
                  </a:solidFill>
                  <a:latin typeface="Arial" panose="020B0604020202020204" pitchFamily="34" charset="0"/>
                  <a:ea typeface="Meiryo UI" panose="020B0604030504040204" pitchFamily="50" charset="-128"/>
                  <a:cs typeface="Arial" panose="020B0604020202020204" pitchFamily="34" charset="0"/>
                </a:endParaRPr>
              </a:p>
            </p:txBody>
          </p:sp>
          <p:sp>
            <p:nvSpPr>
              <p:cNvPr id="182" name="テキスト ボックス 181">
                <a:extLst>
                  <a:ext uri="{FF2B5EF4-FFF2-40B4-BE49-F238E27FC236}">
                    <a16:creationId xmlns:a16="http://schemas.microsoft.com/office/drawing/2014/main" id="{EF401A50-A4EB-61A5-32B8-7E032DD5D826}"/>
                  </a:ext>
                </a:extLst>
              </p:cNvPr>
              <p:cNvSpPr txBox="1"/>
              <p:nvPr/>
            </p:nvSpPr>
            <p:spPr>
              <a:xfrm>
                <a:off x="1356908" y="21124067"/>
                <a:ext cx="3158237" cy="523220"/>
              </a:xfrm>
              <a:prstGeom prst="rect">
                <a:avLst/>
              </a:prstGeom>
              <a:noFill/>
            </p:spPr>
            <p:txBody>
              <a:bodyPr wrap="none">
                <a:spAutoFit/>
              </a:bodyPr>
              <a:lstStyle/>
              <a:p>
                <a:pPr defTabSz="914400"/>
                <a:r>
                  <a:rPr kumimoji="1" lang="ja-JP" altLang="en-US" sz="1400" dirty="0">
                    <a:solidFill>
                      <a:prstClr val="black"/>
                    </a:solidFill>
                    <a:latin typeface="Arial" panose="020B0604020202020204" pitchFamily="34" charset="0"/>
                    <a:ea typeface="Meiryo UI" panose="020B0604030504040204" pitchFamily="50" charset="-128"/>
                    <a:cs typeface="Arial" panose="020B0604020202020204" pitchFamily="34" charset="0"/>
                  </a:rPr>
                  <a:t>Entry period for the evaluation </a:t>
                </a:r>
                <a:r>
                  <a:rPr kumimoji="1" lang="en-US" altLang="ja-JP" sz="1400" dirty="0">
                    <a:solidFill>
                      <a:prstClr val="black"/>
                    </a:solidFill>
                    <a:latin typeface="Arial" panose="020B0604020202020204" pitchFamily="34" charset="0"/>
                    <a:ea typeface="Meiryo UI" panose="020B0604030504040204" pitchFamily="50" charset="-128"/>
                    <a:cs typeface="Arial" panose="020B0604020202020204" pitchFamily="34" charset="0"/>
                  </a:rPr>
                  <a:t>phase:</a:t>
                </a:r>
                <a:endParaRPr kumimoji="1" lang="ja-JP" altLang="en-US" sz="14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defTabSz="914400"/>
                <a:r>
                  <a:rPr kumimoji="1" lang="ja-JP" altLang="en-US" sz="1400" dirty="0">
                    <a:solidFill>
                      <a:prstClr val="black"/>
                    </a:solidFill>
                    <a:latin typeface="Arial" panose="020B0604020202020204" pitchFamily="34" charset="0"/>
                    <a:ea typeface="Meiryo UI" panose="020B0604030504040204" pitchFamily="50" charset="-128"/>
                    <a:cs typeface="Arial" panose="020B0604020202020204" pitchFamily="34" charset="0"/>
                  </a:rPr>
                  <a:t>June 2016</a:t>
                </a:r>
                <a:r>
                  <a:rPr kumimoji="1" lang="en-US" altLang="ja-JP" sz="14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kumimoji="1" lang="ja-JP" altLang="en-US" sz="1400" dirty="0">
                    <a:solidFill>
                      <a:prstClr val="black"/>
                    </a:solidFill>
                    <a:latin typeface="Arial" panose="020B0604020202020204" pitchFamily="34" charset="0"/>
                    <a:ea typeface="Meiryo UI" panose="020B0604030504040204" pitchFamily="50" charset="-128"/>
                    <a:cs typeface="Arial" panose="020B0604020202020204" pitchFamily="34" charset="0"/>
                  </a:rPr>
                  <a:t>May 2017</a:t>
                </a:r>
              </a:p>
            </p:txBody>
          </p:sp>
        </p:grpSp>
        <p:sp>
          <p:nvSpPr>
            <p:cNvPr id="184" name="Rectángulo 27">
              <a:extLst>
                <a:ext uri="{FF2B5EF4-FFF2-40B4-BE49-F238E27FC236}">
                  <a16:creationId xmlns:a16="http://schemas.microsoft.com/office/drawing/2014/main" id="{261E7FB9-389F-615A-F6A6-060AC05183F4}"/>
                </a:ext>
              </a:extLst>
            </p:cNvPr>
            <p:cNvSpPr/>
            <p:nvPr/>
          </p:nvSpPr>
          <p:spPr>
            <a:xfrm>
              <a:off x="871195" y="25668989"/>
              <a:ext cx="9978179" cy="5940088"/>
            </a:xfrm>
            <a:prstGeom prst="rect">
              <a:avLst/>
            </a:prstGeom>
            <a:noFill/>
            <a:ln w="19050">
              <a:noFill/>
            </a:ln>
          </p:spPr>
          <p:txBody>
            <a:bodyPr wrap="square">
              <a:spAutoFit/>
            </a:bodyPr>
            <a:lstStyle/>
            <a:p>
              <a:pPr marL="324000" marR="0" lvl="0" indent="-324000" algn="l" defTabSz="914400" rtl="0" eaLnBrk="1" fontAlgn="auto" latinLnBrk="0" hangingPunct="1">
                <a:spcBef>
                  <a:spcPts val="0"/>
                </a:spcBef>
                <a:spcAft>
                  <a:spcPts val="0"/>
                </a:spcAft>
                <a:buClr>
                  <a:srgbClr val="655D59"/>
                </a:buClr>
                <a:buSzTx/>
                <a:buFont typeface="Wingdings" panose="05000000000000000000" pitchFamily="2" charset="2"/>
                <a:buChar char="u"/>
                <a:tabLst/>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Response definitions</a:t>
              </a:r>
            </a:p>
            <a:p>
              <a:pPr marL="723900" lvl="1" indent="-266700" defTabSz="914400">
                <a:buClr>
                  <a:srgbClr val="655D59"/>
                </a:buClr>
                <a:buFont typeface="Arial" panose="020B0604020202020204" pitchFamily="34" charset="0"/>
                <a:buChar char="•"/>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Platelet response: </a:t>
              </a:r>
            </a:p>
            <a:p>
              <a:pPr marL="1257300" lvl="2" indent="-342900" defTabSz="914400">
                <a:buClr>
                  <a:srgbClr val="655D59"/>
                </a:buClr>
                <a:buFont typeface="Wingdings" panose="05000000000000000000" pitchFamily="2" charset="2"/>
                <a:buChar char="ü"/>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increase of ≥20×10</a:t>
              </a:r>
              <a:r>
                <a:rPr kumimoji="1" lang="en-US" altLang="ja-JP" sz="2000" b="0" i="0" u="none" strike="noStrike" kern="1200" cap="none" spc="0" normalizeH="0" baseline="3000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9</a:t>
              </a: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/L above baseline, or</a:t>
              </a:r>
            </a:p>
            <a:p>
              <a:pPr marL="1257300" lvl="2" indent="-342900" defTabSz="914400">
                <a:buClr>
                  <a:srgbClr val="655D59"/>
                </a:buClr>
                <a:buFont typeface="Wingdings" panose="05000000000000000000" pitchFamily="2" charset="2"/>
                <a:buChar char="ü"/>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increase to ≥10×10</a:t>
              </a:r>
              <a:r>
                <a:rPr kumimoji="1" lang="en-US" altLang="ja-JP" sz="2000" b="0" i="0" u="none" strike="noStrike" kern="1200" cap="none" spc="0" normalizeH="0" baseline="3000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9</a:t>
              </a: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/L and by ≥100% from baseline, or</a:t>
              </a:r>
            </a:p>
            <a:p>
              <a:pPr marL="1257300" lvl="2" indent="-342900" defTabSz="914400">
                <a:buClr>
                  <a:srgbClr val="655D59"/>
                </a:buClr>
                <a:buFont typeface="Wingdings" panose="05000000000000000000" pitchFamily="2" charset="2"/>
                <a:buChar char="ü"/>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no platelet transfusion for 8 weeks in patients who had received a transfusion in the 8 weeks prior to the first romiplostim dose</a:t>
              </a:r>
            </a:p>
            <a:p>
              <a:pPr marL="723900" lvl="1" indent="-266700" defTabSz="914400">
                <a:buClr>
                  <a:srgbClr val="655D59"/>
                </a:buClr>
                <a:buFont typeface="Arial" panose="020B0604020202020204" pitchFamily="34" charset="0"/>
                <a:buChar char="•"/>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Erythroid response:</a:t>
              </a:r>
            </a:p>
            <a:p>
              <a:pPr marL="1257300" lvl="2" indent="-342900" defTabSz="914400">
                <a:buClr>
                  <a:srgbClr val="655D59"/>
                </a:buClr>
                <a:buFont typeface="Wingdings" panose="05000000000000000000" pitchFamily="2" charset="2"/>
                <a:buChar char="ü"/>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increase in hemoglobin ≥1.5 g/dL above baseline in patients with pretreatment hemoglobin &lt;9.0 g/dL without red blood cell transfusion, or</a:t>
              </a:r>
            </a:p>
            <a:p>
              <a:pPr marL="1257300" lvl="2" indent="-342900" defTabSz="914400">
                <a:buClr>
                  <a:srgbClr val="655D59"/>
                </a:buClr>
                <a:buFont typeface="Wingdings" panose="05000000000000000000" pitchFamily="2" charset="2"/>
                <a:buChar char="ü"/>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cumulative red blood cell transfusion volume reduction of ≥4 Units for 8 weeks in those who had received a transfusion in the 8 weeks prior to the first administration of romiplostim</a:t>
              </a:r>
            </a:p>
            <a:p>
              <a:pPr marL="723900" lvl="1" indent="-266700" defTabSz="914400">
                <a:buClr>
                  <a:srgbClr val="655D59"/>
                </a:buClr>
                <a:buFont typeface="Arial" panose="020B0604020202020204" pitchFamily="34" charset="0"/>
                <a:buChar char="•"/>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Neutrophil response:</a:t>
              </a:r>
            </a:p>
            <a:p>
              <a:pPr marL="1257300" lvl="2" indent="-342900" defTabSz="914400">
                <a:buClr>
                  <a:srgbClr val="655D59"/>
                </a:buClr>
                <a:buFont typeface="Wingdings" panose="05000000000000000000" pitchFamily="2" charset="2"/>
                <a:buChar char="ü"/>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100% increase over baseline in patients with a pretreatment absolute neutrophil count (ANC) &lt;0.5×10</a:t>
              </a:r>
              <a:r>
                <a:rPr kumimoji="1" lang="en-US" altLang="ja-JP" sz="2000" b="0" i="0" u="none" strike="noStrike" kern="1200" cap="none" spc="0" normalizeH="0" baseline="3000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9</a:t>
              </a: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/L, or</a:t>
              </a:r>
            </a:p>
            <a:p>
              <a:pPr marL="1257300" lvl="2" indent="-342900" defTabSz="914400">
                <a:buClr>
                  <a:srgbClr val="655D59"/>
                </a:buClr>
                <a:buFont typeface="Wingdings" panose="05000000000000000000" pitchFamily="2" charset="2"/>
                <a:buChar char="ü"/>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ANC increase of &gt;0.5×10</a:t>
              </a:r>
              <a:r>
                <a:rPr kumimoji="1" lang="en-US" altLang="ja-JP" sz="2000" b="0" i="0" u="none" strike="noStrike" kern="1200" cap="none" spc="0" normalizeH="0" baseline="3000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9</a:t>
              </a: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/L in those with a pretreatment ANC &lt;1×10</a:t>
              </a:r>
              <a:r>
                <a:rPr kumimoji="1" lang="en-US" altLang="ja-JP" sz="2000" b="0" i="0" u="none" strike="noStrike" kern="1200" cap="none" spc="0" normalizeH="0" baseline="3000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9</a:t>
              </a: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/L</a:t>
              </a:r>
            </a:p>
            <a:p>
              <a:pPr marL="723900" lvl="1" indent="-266700" defTabSz="914400">
                <a:buClr>
                  <a:srgbClr val="655D59"/>
                </a:buClr>
                <a:buFont typeface="Arial" panose="020B0604020202020204" pitchFamily="34" charset="0"/>
                <a:buChar char="•"/>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Sustained platelet response after discontinuing ROMI:</a:t>
              </a:r>
            </a:p>
            <a:p>
              <a:pPr marL="1257300" lvl="2" indent="-342900" defTabSz="914400">
                <a:buClr>
                  <a:srgbClr val="655D59"/>
                </a:buClr>
                <a:buFont typeface="Wingdings" panose="05000000000000000000" pitchFamily="2" charset="2"/>
                <a:buChar char="ü"/>
                <a:defRPr/>
              </a:pP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0 </a:t>
              </a:r>
              <a:r>
                <a:rPr kumimoji="1" lang="en-US" altLang="ja-JP" sz="2000" b="0" i="0" u="none" strike="noStrike" kern="1200" cap="none" spc="0" normalizeH="0" baseline="0" noProof="0" dirty="0" err="1">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μg</a:t>
              </a:r>
              <a:r>
                <a:rPr kumimoji="1" lang="en-US" altLang="ja-JP" sz="2000" b="0"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/kg dose of romiplostim for ≥6 months (≥24 weeks) with platelet response</a:t>
              </a:r>
            </a:p>
          </p:txBody>
        </p:sp>
      </p:grpSp>
      <p:sp>
        <p:nvSpPr>
          <p:cNvPr id="190" name="Rectángulo 17">
            <a:extLst>
              <a:ext uri="{FF2B5EF4-FFF2-40B4-BE49-F238E27FC236}">
                <a16:creationId xmlns:a16="http://schemas.microsoft.com/office/drawing/2014/main" id="{6C8E4FF2-69C2-C88F-81AA-427FEA8B9227}"/>
              </a:ext>
            </a:extLst>
          </p:cNvPr>
          <p:cNvSpPr/>
          <p:nvPr/>
        </p:nvSpPr>
        <p:spPr>
          <a:xfrm>
            <a:off x="39437386" y="27041881"/>
            <a:ext cx="10325440" cy="18740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latin typeface="Arial" panose="020B0604020202020204" pitchFamily="34" charset="0"/>
              <a:cs typeface="Arial" panose="020B0604020202020204" pitchFamily="34" charset="0"/>
            </a:endParaRPr>
          </a:p>
        </p:txBody>
      </p:sp>
      <p:sp>
        <p:nvSpPr>
          <p:cNvPr id="191" name="Rectángulo 27">
            <a:extLst>
              <a:ext uri="{FF2B5EF4-FFF2-40B4-BE49-F238E27FC236}">
                <a16:creationId xmlns:a16="http://schemas.microsoft.com/office/drawing/2014/main" id="{DF145547-2893-B577-B939-0E57A8A29954}"/>
              </a:ext>
            </a:extLst>
          </p:cNvPr>
          <p:cNvSpPr/>
          <p:nvPr/>
        </p:nvSpPr>
        <p:spPr>
          <a:xfrm>
            <a:off x="39611017" y="28072346"/>
            <a:ext cx="9978179" cy="338554"/>
          </a:xfrm>
          <a:prstGeom prst="rect">
            <a:avLst/>
          </a:prstGeom>
        </p:spPr>
        <p:txBody>
          <a:bodyPr wrap="square">
            <a:spAutoFit/>
          </a:bodyPr>
          <a:lstStyle/>
          <a:p>
            <a:pPr defTabSz="914400">
              <a:buClr>
                <a:srgbClr val="655D59"/>
              </a:buClr>
              <a:defRPr/>
            </a:pPr>
            <a:r>
              <a:rPr kumimoji="1" lang="en-US" altLang="ja-JP" sz="1600" dirty="0">
                <a:solidFill>
                  <a:srgbClr val="000000"/>
                </a:solidFill>
                <a:latin typeface="Arial" panose="020B0604020202020204" pitchFamily="34" charset="0"/>
                <a:ea typeface="Meiryo UI" panose="020B0604030504040204" pitchFamily="50" charset="-128"/>
                <a:cs typeface="Arial" panose="020B0604020202020204" pitchFamily="34" charset="0"/>
              </a:rPr>
              <a:t>This study was funded by Kyowa Kirin Co., Ltd.</a:t>
            </a:r>
          </a:p>
        </p:txBody>
      </p:sp>
      <p:grpSp>
        <p:nvGrpSpPr>
          <p:cNvPr id="192" name="グループ化 191">
            <a:extLst>
              <a:ext uri="{FF2B5EF4-FFF2-40B4-BE49-F238E27FC236}">
                <a16:creationId xmlns:a16="http://schemas.microsoft.com/office/drawing/2014/main" id="{60D3045F-1F23-B4D4-CB4A-6B20D124AAD2}"/>
              </a:ext>
            </a:extLst>
          </p:cNvPr>
          <p:cNvGrpSpPr/>
          <p:nvPr/>
        </p:nvGrpSpPr>
        <p:grpSpPr>
          <a:xfrm>
            <a:off x="39412764" y="27263598"/>
            <a:ext cx="6731158" cy="771788"/>
            <a:chOff x="672942" y="7867387"/>
            <a:chExt cx="6731158" cy="771788"/>
          </a:xfrm>
        </p:grpSpPr>
        <p:pic>
          <p:nvPicPr>
            <p:cNvPr id="193" name="Gráfico 103">
              <a:extLst>
                <a:ext uri="{FF2B5EF4-FFF2-40B4-BE49-F238E27FC236}">
                  <a16:creationId xmlns:a16="http://schemas.microsoft.com/office/drawing/2014/main" id="{9202FFE2-C680-517F-0E24-E420FA5ECE1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2942" y="7867387"/>
              <a:ext cx="6731158" cy="771788"/>
            </a:xfrm>
            <a:prstGeom prst="rect">
              <a:avLst/>
            </a:prstGeom>
          </p:spPr>
        </p:pic>
        <p:sp>
          <p:nvSpPr>
            <p:cNvPr id="194" name="Rectángulo 18">
              <a:extLst>
                <a:ext uri="{FF2B5EF4-FFF2-40B4-BE49-F238E27FC236}">
                  <a16:creationId xmlns:a16="http://schemas.microsoft.com/office/drawing/2014/main" id="{C1835017-8998-9967-107D-52F8A3463A25}"/>
                </a:ext>
              </a:extLst>
            </p:cNvPr>
            <p:cNvSpPr/>
            <p:nvPr/>
          </p:nvSpPr>
          <p:spPr>
            <a:xfrm>
              <a:off x="831946" y="7960894"/>
              <a:ext cx="4927952" cy="584775"/>
            </a:xfrm>
            <a:prstGeom prst="rect">
              <a:avLst/>
            </a:prstGeom>
            <a:noFill/>
            <a:ln>
              <a:noFill/>
            </a:ln>
          </p:spPr>
          <p:txBody>
            <a:bodyPr wrap="none" anchor="ctr">
              <a:spAutoFit/>
            </a:bodyPr>
            <a:lstStyle/>
            <a:p>
              <a:r>
                <a:rPr lang="en-US" sz="3200" b="1" cap="all" dirty="0">
                  <a:solidFill>
                    <a:schemeClr val="bg1"/>
                  </a:solidFill>
                  <a:latin typeface="Arial" panose="020B0604020202020204" pitchFamily="34" charset="0"/>
                  <a:cs typeface="Arial" panose="020B0604020202020204" pitchFamily="34" charset="0"/>
                </a:rPr>
                <a:t>ACKNOWLEDGEMENTS</a:t>
              </a:r>
            </a:p>
          </p:txBody>
        </p:sp>
      </p:grpSp>
      <p:grpSp>
        <p:nvGrpSpPr>
          <p:cNvPr id="212" name="グループ化 211">
            <a:extLst>
              <a:ext uri="{FF2B5EF4-FFF2-40B4-BE49-F238E27FC236}">
                <a16:creationId xmlns:a16="http://schemas.microsoft.com/office/drawing/2014/main" id="{D092000E-7E34-E4B0-45D3-E2EE62FCADE9}"/>
              </a:ext>
            </a:extLst>
          </p:cNvPr>
          <p:cNvGrpSpPr/>
          <p:nvPr/>
        </p:nvGrpSpPr>
        <p:grpSpPr>
          <a:xfrm>
            <a:off x="39412764" y="22706882"/>
            <a:ext cx="10350062" cy="4205694"/>
            <a:chOff x="39412764" y="21591036"/>
            <a:chExt cx="10350062" cy="4205694"/>
          </a:xfrm>
        </p:grpSpPr>
        <p:sp>
          <p:nvSpPr>
            <p:cNvPr id="206" name="Rectángulo 17">
              <a:extLst>
                <a:ext uri="{FF2B5EF4-FFF2-40B4-BE49-F238E27FC236}">
                  <a16:creationId xmlns:a16="http://schemas.microsoft.com/office/drawing/2014/main" id="{08F9E8F9-0380-442E-8C5D-6A018F05B96E}"/>
                </a:ext>
              </a:extLst>
            </p:cNvPr>
            <p:cNvSpPr/>
            <p:nvPr/>
          </p:nvSpPr>
          <p:spPr>
            <a:xfrm>
              <a:off x="39437386" y="21591036"/>
              <a:ext cx="10325440" cy="4175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latin typeface="Arial" panose="020B0604020202020204" pitchFamily="34" charset="0"/>
                <a:cs typeface="Arial" panose="020B0604020202020204" pitchFamily="34" charset="0"/>
              </a:endParaRPr>
            </a:p>
          </p:txBody>
        </p:sp>
        <p:sp>
          <p:nvSpPr>
            <p:cNvPr id="207" name="Rectángulo 27">
              <a:extLst>
                <a:ext uri="{FF2B5EF4-FFF2-40B4-BE49-F238E27FC236}">
                  <a16:creationId xmlns:a16="http://schemas.microsoft.com/office/drawing/2014/main" id="{E2C1F311-9CDD-2C76-2609-4CCABD6463A1}"/>
                </a:ext>
              </a:extLst>
            </p:cNvPr>
            <p:cNvSpPr/>
            <p:nvPr/>
          </p:nvSpPr>
          <p:spPr>
            <a:xfrm>
              <a:off x="39611017" y="22621502"/>
              <a:ext cx="9978179" cy="3175228"/>
            </a:xfrm>
            <a:prstGeom prst="rect">
              <a:avLst/>
            </a:prstGeom>
          </p:spPr>
          <p:txBody>
            <a:bodyPr wrap="square">
              <a:spAutoFit/>
            </a:bodyPr>
            <a:lstStyle/>
            <a:p>
              <a:pPr marR="0" lvl="0" algn="l" defTabSz="914400" rtl="0" eaLnBrk="1" fontAlgn="auto" latinLnBrk="0" hangingPunct="1">
                <a:spcBef>
                  <a:spcPts val="1000"/>
                </a:spcBef>
                <a:spcAft>
                  <a:spcPts val="0"/>
                </a:spcAft>
                <a:buClr>
                  <a:srgbClr val="655D59"/>
                </a:buClr>
                <a:buSzTx/>
                <a:tabLst/>
                <a:defRPr/>
              </a:pPr>
              <a:r>
                <a:rPr kumimoji="1" lang="en-US" altLang="ja-JP" sz="2400" b="1"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The up to 42 month (3.5 year) follow-up study of romiplostim administration in adult patients with refractory AA demonstrated its safety and efficacy during the extension period.</a:t>
              </a:r>
            </a:p>
            <a:p>
              <a:pPr marR="0" lvl="0" algn="l" defTabSz="914400" rtl="0" eaLnBrk="1" fontAlgn="auto" latinLnBrk="0" hangingPunct="1">
                <a:spcBef>
                  <a:spcPts val="1000"/>
                </a:spcBef>
                <a:spcAft>
                  <a:spcPts val="0"/>
                </a:spcAft>
                <a:buClr>
                  <a:srgbClr val="655D59"/>
                </a:buClr>
                <a:buSzTx/>
                <a:tabLst/>
                <a:defRPr/>
              </a:pPr>
              <a:r>
                <a:rPr kumimoji="1" lang="en-US" altLang="ja-JP" sz="2400" b="1" i="0" u="none" strike="noStrike" kern="1200" cap="none" spc="0" normalizeH="0" baseline="0" noProof="0" dirty="0">
                  <a:ln>
                    <a:noFill/>
                  </a:ln>
                  <a:solidFill>
                    <a:srgbClr val="000000"/>
                  </a:solidFill>
                  <a:effectLst/>
                  <a:uLnTx/>
                  <a:uFillTx/>
                  <a:latin typeface="Arial" panose="020B0604020202020204" pitchFamily="34" charset="0"/>
                  <a:ea typeface="Meiryo UI" panose="020B0604030504040204" pitchFamily="50" charset="-128"/>
                  <a:cs typeface="Arial" panose="020B0604020202020204" pitchFamily="34" charset="0"/>
                </a:rPr>
                <a:t>A considerable proportion of patients including 6 who achieved sustained platelet response after discontinuing ROMI eventually showed a response by continuing the administration until the end of the study period, demonstrating the presence of late responders to romiplostim.</a:t>
              </a:r>
            </a:p>
          </p:txBody>
        </p:sp>
        <p:grpSp>
          <p:nvGrpSpPr>
            <p:cNvPr id="208" name="グループ化 207">
              <a:extLst>
                <a:ext uri="{FF2B5EF4-FFF2-40B4-BE49-F238E27FC236}">
                  <a16:creationId xmlns:a16="http://schemas.microsoft.com/office/drawing/2014/main" id="{3FECF89C-0ABB-63DB-6239-FC690F41C2A0}"/>
                </a:ext>
              </a:extLst>
            </p:cNvPr>
            <p:cNvGrpSpPr/>
            <p:nvPr/>
          </p:nvGrpSpPr>
          <p:grpSpPr>
            <a:xfrm>
              <a:off x="39412764" y="21812754"/>
              <a:ext cx="6731158" cy="771788"/>
              <a:chOff x="672942" y="7867387"/>
              <a:chExt cx="6731158" cy="771788"/>
            </a:xfrm>
          </p:grpSpPr>
          <p:pic>
            <p:nvPicPr>
              <p:cNvPr id="209" name="Gráfico 103">
                <a:extLst>
                  <a:ext uri="{FF2B5EF4-FFF2-40B4-BE49-F238E27FC236}">
                    <a16:creationId xmlns:a16="http://schemas.microsoft.com/office/drawing/2014/main" id="{C4668A10-3479-AE53-814B-35AE0A3353A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2942" y="7867387"/>
                <a:ext cx="6731158" cy="771788"/>
              </a:xfrm>
              <a:prstGeom prst="rect">
                <a:avLst/>
              </a:prstGeom>
            </p:spPr>
          </p:pic>
          <p:sp>
            <p:nvSpPr>
              <p:cNvPr id="210" name="Rectángulo 18">
                <a:extLst>
                  <a:ext uri="{FF2B5EF4-FFF2-40B4-BE49-F238E27FC236}">
                    <a16:creationId xmlns:a16="http://schemas.microsoft.com/office/drawing/2014/main" id="{49B1EE0B-E739-87A7-0322-042A307E40C8}"/>
                  </a:ext>
                </a:extLst>
              </p:cNvPr>
              <p:cNvSpPr/>
              <p:nvPr/>
            </p:nvSpPr>
            <p:spPr>
              <a:xfrm>
                <a:off x="831946" y="7960894"/>
                <a:ext cx="3195105" cy="584775"/>
              </a:xfrm>
              <a:prstGeom prst="rect">
                <a:avLst/>
              </a:prstGeom>
              <a:noFill/>
              <a:ln>
                <a:noFill/>
              </a:ln>
            </p:spPr>
            <p:txBody>
              <a:bodyPr wrap="none" anchor="ctr">
                <a:spAutoFit/>
              </a:bodyPr>
              <a:lstStyle/>
              <a:p>
                <a:r>
                  <a:rPr lang="en-US" sz="3200" b="1" cap="all" dirty="0">
                    <a:solidFill>
                      <a:schemeClr val="bg1"/>
                    </a:solidFill>
                    <a:latin typeface="Arial" panose="020B0604020202020204" pitchFamily="34" charset="0"/>
                    <a:cs typeface="Arial" panose="020B0604020202020204" pitchFamily="34" charset="0"/>
                  </a:rPr>
                  <a:t>Conclusions</a:t>
                </a:r>
              </a:p>
            </p:txBody>
          </p:sp>
        </p:grpSp>
      </p:grpSp>
      <p:cxnSp>
        <p:nvCxnSpPr>
          <p:cNvPr id="265" name="直線コネクタ 264">
            <a:extLst>
              <a:ext uri="{FF2B5EF4-FFF2-40B4-BE49-F238E27FC236}">
                <a16:creationId xmlns:a16="http://schemas.microsoft.com/office/drawing/2014/main" id="{165A345A-F274-43E5-A32D-391C1C6A6072}"/>
              </a:ext>
            </a:extLst>
          </p:cNvPr>
          <p:cNvCxnSpPr>
            <a:cxnSpLocks/>
          </p:cNvCxnSpPr>
          <p:nvPr/>
        </p:nvCxnSpPr>
        <p:spPr>
          <a:xfrm>
            <a:off x="20645937" y="8839200"/>
            <a:ext cx="0" cy="22511657"/>
          </a:xfrm>
          <a:prstGeom prst="line">
            <a:avLst/>
          </a:prstGeom>
          <a:ln w="1905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274" name="表 273">
            <a:extLst>
              <a:ext uri="{FF2B5EF4-FFF2-40B4-BE49-F238E27FC236}">
                <a16:creationId xmlns:a16="http://schemas.microsoft.com/office/drawing/2014/main" id="{C597814D-22A6-B4DF-2410-4BACBD23F0BF}"/>
              </a:ext>
            </a:extLst>
          </p:cNvPr>
          <p:cNvGraphicFramePr>
            <a:graphicFrameLocks noGrp="1"/>
          </p:cNvGraphicFramePr>
          <p:nvPr>
            <p:extLst>
              <p:ext uri="{D42A27DB-BD31-4B8C-83A1-F6EECF244321}">
                <p14:modId xmlns:p14="http://schemas.microsoft.com/office/powerpoint/2010/main" val="2796457"/>
              </p:ext>
            </p:extLst>
          </p:nvPr>
        </p:nvGraphicFramePr>
        <p:xfrm>
          <a:off x="11697493" y="19047087"/>
          <a:ext cx="8631526" cy="12189600"/>
        </p:xfrm>
        <a:graphic>
          <a:graphicData uri="http://schemas.openxmlformats.org/drawingml/2006/table">
            <a:tbl>
              <a:tblPr/>
              <a:tblGrid>
                <a:gridCol w="5755300">
                  <a:extLst>
                    <a:ext uri="{9D8B030D-6E8A-4147-A177-3AD203B41FA5}">
                      <a16:colId xmlns:a16="http://schemas.microsoft.com/office/drawing/2014/main" val="1635479237"/>
                    </a:ext>
                  </a:extLst>
                </a:gridCol>
                <a:gridCol w="2876226">
                  <a:extLst>
                    <a:ext uri="{9D8B030D-6E8A-4147-A177-3AD203B41FA5}">
                      <a16:colId xmlns:a16="http://schemas.microsoft.com/office/drawing/2014/main" val="988075237"/>
                    </a:ext>
                  </a:extLst>
                </a:gridCol>
              </a:tblGrid>
              <a:tr h="0">
                <a:tc>
                  <a:txBody>
                    <a:bodyPr/>
                    <a:lstStyle/>
                    <a:p>
                      <a:pPr marL="158750" indent="-158750">
                        <a:lnSpc>
                          <a:spcPct val="100000"/>
                        </a:lnSpc>
                        <a:spcBef>
                          <a:spcPts val="0"/>
                        </a:spcBef>
                        <a:spcAft>
                          <a:spcPts val="0"/>
                        </a:spcAft>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Characteristic</a:t>
                      </a:r>
                      <a:endParaRPr lang="ja-JP" sz="18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marL="457200" indent="-457200" algn="ctr">
                        <a:lnSpc>
                          <a:spcPct val="100000"/>
                        </a:lnSpc>
                        <a:spcBef>
                          <a:spcPts val="0"/>
                        </a:spcBef>
                        <a:spcAft>
                          <a:spcPts val="0"/>
                        </a:spcAft>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n (%)</a:t>
                      </a: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extLst>
                  <a:ext uri="{0D108BD9-81ED-4DB2-BD59-A6C34878D82A}">
                    <a16:rowId xmlns:a16="http://schemas.microsoft.com/office/drawing/2014/main" val="554750977"/>
                  </a:ext>
                </a:extLst>
              </a:tr>
              <a:tr h="0">
                <a:tc>
                  <a:txBody>
                    <a:bodyPr/>
                    <a:lstStyle/>
                    <a:p>
                      <a:pPr marL="158750" indent="-71438" algn="l">
                        <a:lnSpc>
                          <a:spcPct val="100000"/>
                        </a:lnSpc>
                        <a:spcBef>
                          <a:spcPts val="0"/>
                        </a:spcBef>
                        <a:spcAft>
                          <a:spcPts val="0"/>
                        </a:spcAft>
                      </a:pPr>
                      <a:r>
                        <a:rPr lang="en-US" sz="1800" b="1" dirty="0">
                          <a:solidFill>
                            <a:schemeClr val="tx1"/>
                          </a:solidFill>
                          <a:effectLst/>
                          <a:latin typeface="Arial" panose="020B0604020202020204" pitchFamily="34" charset="0"/>
                          <a:ea typeface="Meiryo UI" panose="020B0604030504040204" pitchFamily="50" charset="-128"/>
                          <a:cs typeface="Arial" panose="020B0604020202020204" pitchFamily="34" charset="0"/>
                        </a:rPr>
                        <a:t>Country of registration</a:t>
                      </a:r>
                    </a:p>
                    <a:p>
                      <a:pPr marL="159385">
                        <a:lnSpc>
                          <a:spcPct val="100000"/>
                        </a:lnSpc>
                        <a:spcBef>
                          <a:spcPts val="0"/>
                        </a:spcBef>
                        <a:spcAft>
                          <a:spcPts val="0"/>
                        </a:spcAft>
                      </a:pPr>
                      <a:r>
                        <a:rPr lang="en-US" altLang="ja-JP"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Japan</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South Korea</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altLang="ja-JP"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br>
                      <a:r>
                        <a:rPr lang="en-US" altLang="ja-JP"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20 (74.1)</a:t>
                      </a:r>
                      <a:endParaRPr lang="ja-JP" altLang="ja-JP"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7 (25.9)</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167306044"/>
                  </a:ext>
                </a:extLst>
              </a:tr>
              <a:tr h="735840">
                <a:tc>
                  <a:txBody>
                    <a:bodyPr/>
                    <a:lstStyle/>
                    <a:p>
                      <a:pPr>
                        <a:lnSpc>
                          <a:spcPct val="100000"/>
                        </a:lnSpc>
                        <a:spcBef>
                          <a:spcPts val="0"/>
                        </a:spcBef>
                        <a:spcAft>
                          <a:spcPts val="0"/>
                        </a:spcAft>
                      </a:pPr>
                      <a:r>
                        <a:rPr lang="en-US" sz="1800" b="1" dirty="0">
                          <a:solidFill>
                            <a:schemeClr val="tx1"/>
                          </a:solidFill>
                          <a:effectLst/>
                          <a:latin typeface="Arial" panose="020B0604020202020204" pitchFamily="34" charset="0"/>
                          <a:ea typeface="Meiryo UI" panose="020B0604030504040204" pitchFamily="50" charset="-128"/>
                          <a:cs typeface="Arial" panose="020B0604020202020204" pitchFamily="34" charset="0"/>
                        </a:rPr>
                        <a:t>Sex</a:t>
                      </a:r>
                    </a:p>
                    <a:p>
                      <a:pPr marL="159385">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Female</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p>
                    <a:p>
                      <a:pPr algn="ctr">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19 (70.4)</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1064320"/>
                  </a:ext>
                </a:extLst>
              </a:tr>
              <a:tr h="0">
                <a:tc>
                  <a:txBody>
                    <a:bodyPr/>
                    <a:lstStyle/>
                    <a:p>
                      <a:pPr>
                        <a:lnSpc>
                          <a:spcPct val="100000"/>
                        </a:lnSpc>
                        <a:spcBef>
                          <a:spcPts val="0"/>
                        </a:spcBef>
                        <a:spcAft>
                          <a:spcPts val="0"/>
                        </a:spcAft>
                      </a:pPr>
                      <a:r>
                        <a:rPr lang="en-US" sz="1800" b="1" dirty="0">
                          <a:effectLst/>
                          <a:latin typeface="Arial" panose="020B0604020202020204" pitchFamily="34" charset="0"/>
                          <a:ea typeface="Meiryo UI" panose="020B0604030504040204" pitchFamily="50" charset="-128"/>
                          <a:cs typeface="Arial" panose="020B0604020202020204" pitchFamily="34" charset="0"/>
                        </a:rPr>
                        <a:t>Age (years)</a:t>
                      </a:r>
                    </a:p>
                    <a:p>
                      <a:pPr marL="159385">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Median (Q1, Q3)</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Min, max</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br>
                        <a:rPr lang="en-US" sz="1800" dirty="0">
                          <a:effectLst/>
                          <a:latin typeface="Arial" panose="020B0604020202020204" pitchFamily="34" charset="0"/>
                          <a:ea typeface="Meiryo UI" panose="020B0604030504040204" pitchFamily="50" charset="-128"/>
                          <a:cs typeface="Arial" panose="020B0604020202020204" pitchFamily="34" charset="0"/>
                        </a:rPr>
                      </a:br>
                      <a:r>
                        <a:rPr lang="en-US" sz="1800" dirty="0">
                          <a:effectLst/>
                          <a:latin typeface="Arial" panose="020B0604020202020204" pitchFamily="34" charset="0"/>
                          <a:ea typeface="Meiryo UI" panose="020B0604030504040204" pitchFamily="50" charset="-128"/>
                          <a:cs typeface="Arial" panose="020B0604020202020204" pitchFamily="34" charset="0"/>
                        </a:rPr>
                        <a:t>45 (35.0, 56.0)</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20, 78</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030722964"/>
                  </a:ext>
                </a:extLst>
              </a:tr>
              <a:tr h="0">
                <a:tc>
                  <a:txBody>
                    <a:bodyPr/>
                    <a:lstStyle/>
                    <a:p>
                      <a:pPr>
                        <a:lnSpc>
                          <a:spcPct val="100000"/>
                        </a:lnSpc>
                        <a:spcBef>
                          <a:spcPts val="0"/>
                        </a:spcBef>
                        <a:spcAft>
                          <a:spcPts val="0"/>
                        </a:spcAft>
                      </a:pPr>
                      <a:r>
                        <a:rPr lang="en-US" sz="1800" b="1" dirty="0">
                          <a:effectLst/>
                          <a:latin typeface="Arial" panose="020B0604020202020204" pitchFamily="34" charset="0"/>
                          <a:ea typeface="Meiryo UI" panose="020B0604030504040204" pitchFamily="50" charset="-128"/>
                          <a:cs typeface="Arial" panose="020B0604020202020204" pitchFamily="34" charset="0"/>
                        </a:rPr>
                        <a:t>Severity of AA</a:t>
                      </a:r>
                    </a:p>
                    <a:p>
                      <a:pPr marL="159385">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Non-severe (Stage </a:t>
                      </a:r>
                      <a:r>
                        <a:rPr lang="ja-JP" altLang="en-US" sz="1800" dirty="0">
                          <a:effectLst/>
                          <a:latin typeface="Arial" panose="020B0604020202020204" pitchFamily="34" charset="0"/>
                          <a:ea typeface="Meiryo UI" panose="020B0604030504040204" pitchFamily="50" charset="-128"/>
                          <a:cs typeface="Arial" panose="020B0604020202020204" pitchFamily="34" charset="0"/>
                        </a:rPr>
                        <a:t>≦</a:t>
                      </a:r>
                      <a:r>
                        <a:rPr lang="en-US" sz="1800" dirty="0">
                          <a:effectLst/>
                          <a:latin typeface="Arial" panose="020B0604020202020204" pitchFamily="34" charset="0"/>
                          <a:ea typeface="Meiryo UI" panose="020B0604030504040204" pitchFamily="50" charset="-128"/>
                          <a:cs typeface="Arial" panose="020B0604020202020204" pitchFamily="34" charset="0"/>
                        </a:rPr>
                        <a:t>3)</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Severe (Stage 4)</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Very severe (Stage 5)</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 </a:t>
                      </a:r>
                    </a:p>
                    <a:p>
                      <a:pPr algn="ctr">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17 (63.0)</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7 (25.9)</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3 (11.1)</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35771026"/>
                  </a:ext>
                </a:extLst>
              </a:tr>
              <a:tr h="0">
                <a:tc>
                  <a:txBody>
                    <a:bodyPr/>
                    <a:lstStyle/>
                    <a:p>
                      <a:pPr>
                        <a:lnSpc>
                          <a:spcPct val="100000"/>
                        </a:lnSpc>
                        <a:spcBef>
                          <a:spcPts val="0"/>
                        </a:spcBef>
                        <a:spcAft>
                          <a:spcPts val="0"/>
                        </a:spcAft>
                      </a:pPr>
                      <a:r>
                        <a:rPr lang="en-US" sz="1800" b="1" dirty="0">
                          <a:effectLst/>
                          <a:latin typeface="Arial" panose="020B0604020202020204" pitchFamily="34" charset="0"/>
                          <a:ea typeface="Meiryo UI" panose="020B0604030504040204" pitchFamily="50" charset="-128"/>
                          <a:cs typeface="Arial" panose="020B0604020202020204" pitchFamily="34" charset="0"/>
                        </a:rPr>
                        <a:t>Disease duration (years)</a:t>
                      </a:r>
                    </a:p>
                    <a:p>
                      <a:pPr marL="159385">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Median (Q1, Q3)</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Min, max</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br>
                        <a:rPr lang="en-US" sz="1800" dirty="0">
                          <a:effectLst/>
                          <a:latin typeface="Arial" panose="020B0604020202020204" pitchFamily="34" charset="0"/>
                          <a:ea typeface="Meiryo UI" panose="020B0604030504040204" pitchFamily="50" charset="-128"/>
                          <a:cs typeface="Arial" panose="020B0604020202020204" pitchFamily="34" charset="0"/>
                        </a:rPr>
                      </a:br>
                      <a:r>
                        <a:rPr lang="en-US" sz="1800" dirty="0">
                          <a:effectLst/>
                          <a:latin typeface="Arial" panose="020B0604020202020204" pitchFamily="34" charset="0"/>
                          <a:ea typeface="Meiryo UI" panose="020B0604030504040204" pitchFamily="50" charset="-128"/>
                          <a:cs typeface="Arial" panose="020B0604020202020204" pitchFamily="34" charset="0"/>
                        </a:rPr>
                        <a:t>8.7 (4.0, 14.1)</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dirty="0">
                          <a:effectLst/>
                          <a:latin typeface="Arial" panose="020B0604020202020204" pitchFamily="34" charset="0"/>
                          <a:ea typeface="Meiryo UI" panose="020B0604030504040204" pitchFamily="50" charset="-128"/>
                          <a:cs typeface="Arial" panose="020B0604020202020204" pitchFamily="34" charset="0"/>
                        </a:rPr>
                        <a:t>0.5, 34.0</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119805092"/>
                  </a:ext>
                </a:extLst>
              </a:tr>
              <a:tr h="0">
                <a:tc>
                  <a:txBody>
                    <a:bodyPr/>
                    <a:lstStyle/>
                    <a:p>
                      <a:pPr>
                        <a:lnSpc>
                          <a:spcPct val="100000"/>
                        </a:lnSpc>
                        <a:spcBef>
                          <a:spcPts val="0"/>
                        </a:spcBef>
                        <a:spcAft>
                          <a:spcPts val="0"/>
                        </a:spcAft>
                      </a:pPr>
                      <a:r>
                        <a:rPr lang="en-US" sz="1800" b="1"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Platelet count (×10</a:t>
                      </a:r>
                      <a:r>
                        <a:rPr lang="en-US" sz="1800" b="1" kern="1200" baseline="300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9</a:t>
                      </a:r>
                      <a:r>
                        <a:rPr lang="en-US" sz="1800" b="1"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/L)</a:t>
                      </a: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Median (Q1, Q3)</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Min, max</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b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b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14.0 (8.0, 18.0)</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5, 28</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07726078"/>
                  </a:ext>
                </a:extLst>
              </a:tr>
              <a:tr h="0">
                <a:tc>
                  <a:txBody>
                    <a:bodyPr/>
                    <a:lstStyle/>
                    <a:p>
                      <a:pPr>
                        <a:lnSpc>
                          <a:spcPct val="100000"/>
                        </a:lnSpc>
                        <a:spcBef>
                          <a:spcPts val="0"/>
                        </a:spcBef>
                        <a:spcAft>
                          <a:spcPts val="0"/>
                        </a:spcAft>
                      </a:pPr>
                      <a:r>
                        <a:rPr lang="en-US" sz="1800" b="1"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Hemoglobin concentration (g/dL)</a:t>
                      </a: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Median (Q1, Q3)</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Min, max</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n = 20</a:t>
                      </a:r>
                    </a:p>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6.8 (6.2, 7.7)</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4.6, 11.2</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348879204"/>
                  </a:ext>
                </a:extLst>
              </a:tr>
              <a:tr h="0">
                <a:tc>
                  <a:txBody>
                    <a:bodyPr/>
                    <a:lstStyle/>
                    <a:p>
                      <a:pPr>
                        <a:lnSpc>
                          <a:spcPct val="100000"/>
                        </a:lnSpc>
                        <a:spcBef>
                          <a:spcPts val="0"/>
                        </a:spcBef>
                        <a:spcAft>
                          <a:spcPts val="0"/>
                        </a:spcAft>
                      </a:pPr>
                      <a:r>
                        <a:rPr lang="en-US" sz="1800" b="1"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Neutrophil count (×10</a:t>
                      </a:r>
                      <a:r>
                        <a:rPr lang="en-US" sz="1800" b="1" kern="1200" baseline="300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9</a:t>
                      </a:r>
                      <a:r>
                        <a:rPr lang="en-US" sz="1800" b="1"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/L)</a:t>
                      </a: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Median (Q1, Q3)</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Min, max</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No. of </a:t>
                      </a:r>
                      <a:r>
                        <a:rPr 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patients</a:t>
                      </a: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(≥0.5)</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No. of </a:t>
                      </a:r>
                      <a:r>
                        <a:rPr 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patients </a:t>
                      </a: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(&lt;0.5)</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b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b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0.83 (0.53, 1.09)</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0.20, 2.05</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21 (77.8)</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6 (22.2)</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99840755"/>
                  </a:ext>
                </a:extLst>
              </a:tr>
              <a:tr h="0">
                <a:tc>
                  <a:txBody>
                    <a:bodyPr/>
                    <a:lstStyle/>
                    <a:p>
                      <a:pPr>
                        <a:lnSpc>
                          <a:spcPct val="100000"/>
                        </a:lnSpc>
                        <a:spcBef>
                          <a:spcPts val="0"/>
                        </a:spcBef>
                        <a:spcAft>
                          <a:spcPts val="0"/>
                        </a:spcAft>
                      </a:pPr>
                      <a:r>
                        <a:rPr lang="en-US" sz="1800" b="1"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Reticulocyte count (×10</a:t>
                      </a:r>
                      <a:r>
                        <a:rPr lang="en-US" sz="1800" b="1" kern="1200" baseline="300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9</a:t>
                      </a:r>
                      <a:r>
                        <a:rPr lang="en-US" sz="1800" b="1"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/L)</a:t>
                      </a:r>
                    </a:p>
                    <a:p>
                      <a:pPr marL="159385">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Median (Q1, Q3)</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Min, max</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No. of </a:t>
                      </a:r>
                      <a:r>
                        <a:rPr 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patients </a:t>
                      </a: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(≥20)</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No. of </a:t>
                      </a:r>
                      <a:r>
                        <a:rPr 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patients </a:t>
                      </a: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(&lt;20)</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b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b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50.2 (27.3, 60.0)</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2.7, 114.7</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23 (85.2)</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4 (14.8)</a:t>
                      </a:r>
                      <a:endParaRPr lang="ja-JP" altLang="en-US" sz="18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657508816"/>
                  </a:ext>
                </a:extLst>
              </a:tr>
              <a:tr h="0">
                <a:tc>
                  <a:txBody>
                    <a:bodyPr/>
                    <a:lstStyle/>
                    <a:p>
                      <a:pPr>
                        <a:lnSpc>
                          <a:spcPct val="100000"/>
                        </a:lnSpc>
                        <a:spcBef>
                          <a:spcPts val="0"/>
                        </a:spcBef>
                        <a:spcAft>
                          <a:spcPts val="0"/>
                        </a:spcAft>
                      </a:pPr>
                      <a:r>
                        <a:rPr lang="en-US" sz="1800" b="1"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Presence or absence of red blood cell and </a:t>
                      </a:r>
                      <a:br>
                        <a:rPr lang="en-US" sz="1800" b="1"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br>
                      <a:r>
                        <a:rPr lang="en-US" sz="1800" b="1"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platelet transfusions</a:t>
                      </a: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No blood transfusion</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Red blood cell transfusion</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Platelet transfusion</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Red blood cell and platelet transfusions</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spcBef>
                          <a:spcPts val="0"/>
                        </a:spcBef>
                        <a:spcAft>
                          <a:spcPts val="0"/>
                        </a:spcAft>
                      </a:pPr>
                      <a:r>
                        <a:rPr lang="en-US" sz="1800" kern="12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p>
                    <a:p>
                      <a:pPr algn="ctr">
                        <a:lnSpc>
                          <a:spcPct val="100000"/>
                        </a:lnSpc>
                        <a:spcBef>
                          <a:spcPts val="0"/>
                        </a:spcBef>
                        <a:spcAft>
                          <a:spcPts val="0"/>
                        </a:spcAft>
                      </a:pPr>
                      <a:b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b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6 (22.2)</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8 (29.6)</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3 (11.1)</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10 (37.0)</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19742065"/>
                  </a:ext>
                </a:extLst>
              </a:tr>
              <a:tr h="0">
                <a:tc>
                  <a:txBody>
                    <a:bodyPr/>
                    <a:lstStyle/>
                    <a:p>
                      <a:pPr>
                        <a:lnSpc>
                          <a:spcPct val="100000"/>
                        </a:lnSpc>
                        <a:spcBef>
                          <a:spcPts val="0"/>
                        </a:spcBef>
                        <a:spcAft>
                          <a:spcPts val="0"/>
                        </a:spcAft>
                      </a:pPr>
                      <a:r>
                        <a:rPr lang="en-US" sz="1800" b="1"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Presence of granulocyte colony-stimulating factor </a:t>
                      </a:r>
                    </a:p>
                    <a:p>
                      <a:pPr marL="159385">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Yes</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 </a:t>
                      </a:r>
                    </a:p>
                    <a:p>
                      <a:pPr algn="ctr">
                        <a:lnSpc>
                          <a:spcPct val="100000"/>
                        </a:lnSpc>
                        <a:spcBef>
                          <a:spcPts val="0"/>
                        </a:spcBef>
                        <a:spcAft>
                          <a:spcPts val="0"/>
                        </a:spcAft>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 (3.7)</a:t>
                      </a:r>
                      <a:endParaRPr lang="ja-JP" altLang="en-US"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extLst>
                  <a:ext uri="{0D108BD9-81ED-4DB2-BD59-A6C34878D82A}">
                    <a16:rowId xmlns:a16="http://schemas.microsoft.com/office/drawing/2014/main" val="2246128556"/>
                  </a:ext>
                </a:extLst>
              </a:tr>
            </a:tbl>
          </a:graphicData>
        </a:graphic>
      </p:graphicFrame>
      <p:grpSp>
        <p:nvGrpSpPr>
          <p:cNvPr id="5" name="グループ化 4">
            <a:extLst>
              <a:ext uri="{FF2B5EF4-FFF2-40B4-BE49-F238E27FC236}">
                <a16:creationId xmlns:a16="http://schemas.microsoft.com/office/drawing/2014/main" id="{F922225C-CA0D-20FC-8E97-39D9F5427CFD}"/>
              </a:ext>
            </a:extLst>
          </p:cNvPr>
          <p:cNvGrpSpPr/>
          <p:nvPr/>
        </p:nvGrpSpPr>
        <p:grpSpPr>
          <a:xfrm>
            <a:off x="11599574" y="18193602"/>
            <a:ext cx="6700873" cy="13316460"/>
            <a:chOff x="11599574" y="18193602"/>
            <a:chExt cx="6700873" cy="13316460"/>
          </a:xfrm>
        </p:grpSpPr>
        <p:sp>
          <p:nvSpPr>
            <p:cNvPr id="272" name="テキスト ボックス 271">
              <a:extLst>
                <a:ext uri="{FF2B5EF4-FFF2-40B4-BE49-F238E27FC236}">
                  <a16:creationId xmlns:a16="http://schemas.microsoft.com/office/drawing/2014/main" id="{60A090A7-802B-ADBB-03F2-A17FB28E8CA3}"/>
                </a:ext>
              </a:extLst>
            </p:cNvPr>
            <p:cNvSpPr txBox="1"/>
            <p:nvPr/>
          </p:nvSpPr>
          <p:spPr>
            <a:xfrm>
              <a:off x="11599574" y="18193602"/>
              <a:ext cx="6700873" cy="830997"/>
            </a:xfrm>
            <a:prstGeom prst="rect">
              <a:avLst/>
            </a:prstGeom>
            <a:noFill/>
          </p:spPr>
          <p:txBody>
            <a:bodyPr wrap="none" rtlCol="0">
              <a:spAutoFit/>
            </a:bodyPr>
            <a:lstStyle/>
            <a:p>
              <a:r>
                <a:rPr kumimoji="1" lang="en-US" altLang="ja-JP" sz="2400" b="1" dirty="0">
                  <a:latin typeface="Arial" panose="020B0604020202020204" pitchFamily="34" charset="0"/>
                  <a:ea typeface="Meiryo UI" panose="020B0604030504040204" pitchFamily="50" charset="-128"/>
                  <a:cs typeface="Arial" panose="020B0604020202020204" pitchFamily="34" charset="0"/>
                </a:rPr>
                <a:t>Baseline patient characteristics who entered</a:t>
              </a:r>
            </a:p>
            <a:p>
              <a:r>
                <a:rPr kumimoji="1" lang="en-US" altLang="ja-JP" sz="2400" b="1" dirty="0">
                  <a:latin typeface="Arial" panose="020B0604020202020204" pitchFamily="34" charset="0"/>
                  <a:ea typeface="Meiryo UI" panose="020B0604030504040204" pitchFamily="50" charset="-128"/>
                  <a:cs typeface="Arial" panose="020B0604020202020204" pitchFamily="34" charset="0"/>
                </a:rPr>
                <a:t>the extension period (</a:t>
              </a:r>
              <a:r>
                <a:rPr lang="en-US" sz="2400" b="1" dirty="0">
                  <a:effectLst/>
                  <a:latin typeface="Arial" panose="020B0604020202020204" pitchFamily="34" charset="0"/>
                  <a:ea typeface="Meiryo UI" panose="020B0604030504040204" pitchFamily="50" charset="-128"/>
                  <a:cs typeface="Arial" panose="020B0604020202020204" pitchFamily="34" charset="0"/>
                </a:rPr>
                <a:t>N = 27)</a:t>
              </a:r>
              <a:endParaRPr kumimoji="1" lang="ja-JP" altLang="en-US" sz="2400" b="1" dirty="0">
                <a:latin typeface="Arial" panose="020B0604020202020204" pitchFamily="34" charset="0"/>
                <a:ea typeface="Meiryo UI" panose="020B0604030504040204" pitchFamily="50" charset="-128"/>
                <a:cs typeface="Arial" panose="020B0604020202020204" pitchFamily="34" charset="0"/>
              </a:endParaRPr>
            </a:p>
          </p:txBody>
        </p:sp>
        <p:sp>
          <p:nvSpPr>
            <p:cNvPr id="276" name="TextBox 1">
              <a:extLst>
                <a:ext uri="{FF2B5EF4-FFF2-40B4-BE49-F238E27FC236}">
                  <a16:creationId xmlns:a16="http://schemas.microsoft.com/office/drawing/2014/main" id="{AC10D77C-BB27-8454-36B6-B9388D913FF7}"/>
                </a:ext>
              </a:extLst>
            </p:cNvPr>
            <p:cNvSpPr txBox="1"/>
            <p:nvPr/>
          </p:nvSpPr>
          <p:spPr>
            <a:xfrm>
              <a:off x="11697493" y="31248452"/>
              <a:ext cx="1766509" cy="261610"/>
            </a:xfrm>
            <a:prstGeom prst="rect">
              <a:avLst/>
            </a:prstGeom>
            <a:noFill/>
          </p:spPr>
          <p:txBody>
            <a:bodyPr wrap="none" lIns="0" rIns="0" rtlCol="0">
              <a:spAutoFit/>
            </a:bodyPr>
            <a:lstStyle>
              <a:defPPr>
                <a:defRPr lang="en-US"/>
              </a:defPPr>
              <a:lvl1pPr algn="r" defTabSz="914400">
                <a:buClr>
                  <a:srgbClr val="4472C4"/>
                </a:buClr>
                <a:defRPr kumimoji="1" sz="1100">
                  <a:solidFill>
                    <a:prstClr val="black"/>
                  </a:solidFill>
                  <a:latin typeface="Arial" panose="020B0604020202020204" pitchFamily="34" charset="0"/>
                  <a:ea typeface="Meiryo UI" panose="020B0604030504040204" pitchFamily="50" charset="-128"/>
                  <a:cs typeface="Arial" panose="020B0604020202020204" pitchFamily="34" charset="0"/>
                </a:defRPr>
              </a:lvl1pPr>
            </a:lstStyle>
            <a:p>
              <a:pPr algn="l"/>
              <a:r>
                <a:rPr lang="en-NZ" dirty="0"/>
                <a:t>Q1, quartile 1; Q3, quartile 3</a:t>
              </a:r>
              <a:endParaRPr lang="en-GB" dirty="0"/>
            </a:p>
          </p:txBody>
        </p:sp>
      </p:grpSp>
      <p:sp>
        <p:nvSpPr>
          <p:cNvPr id="285" name="フリーフォーム: 図形 284">
            <a:extLst>
              <a:ext uri="{FF2B5EF4-FFF2-40B4-BE49-F238E27FC236}">
                <a16:creationId xmlns:a16="http://schemas.microsoft.com/office/drawing/2014/main" id="{4331FDA7-1F49-5B82-C907-AEF82902262F}"/>
              </a:ext>
            </a:extLst>
          </p:cNvPr>
          <p:cNvSpPr/>
          <p:nvPr/>
        </p:nvSpPr>
        <p:spPr>
          <a:xfrm>
            <a:off x="11376659" y="7867387"/>
            <a:ext cx="37649088" cy="770400"/>
          </a:xfrm>
          <a:custGeom>
            <a:avLst/>
            <a:gdLst>
              <a:gd name="connsiteX0" fmla="*/ 0 w 37649088"/>
              <a:gd name="connsiteY0" fmla="*/ 0 h 770400"/>
              <a:gd name="connsiteX1" fmla="*/ 37218300 w 37649088"/>
              <a:gd name="connsiteY1" fmla="*/ 0 h 770400"/>
              <a:gd name="connsiteX2" fmla="*/ 37649088 w 37649088"/>
              <a:gd name="connsiteY2" fmla="*/ 0 h 770400"/>
              <a:gd name="connsiteX3" fmla="*/ 37218300 w 37649088"/>
              <a:gd name="connsiteY3" fmla="*/ 770400 h 770400"/>
              <a:gd name="connsiteX4" fmla="*/ 0 w 37649088"/>
              <a:gd name="connsiteY4" fmla="*/ 770400 h 770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49088" h="770400">
                <a:moveTo>
                  <a:pt x="0" y="0"/>
                </a:moveTo>
                <a:lnTo>
                  <a:pt x="37218300" y="0"/>
                </a:lnTo>
                <a:lnTo>
                  <a:pt x="37649088" y="0"/>
                </a:lnTo>
                <a:lnTo>
                  <a:pt x="37218300" y="770400"/>
                </a:lnTo>
                <a:lnTo>
                  <a:pt x="0" y="770400"/>
                </a:lnTo>
                <a:close/>
              </a:path>
            </a:pathLst>
          </a:custGeom>
          <a:solidFill>
            <a:srgbClr val="B62B30"/>
          </a:solidFill>
          <a:ln w="16049"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latin typeface="Arial" panose="020B0604020202020204" pitchFamily="34" charset="0"/>
              <a:cs typeface="Arial" panose="020B0604020202020204" pitchFamily="34" charset="0"/>
            </a:endParaRPr>
          </a:p>
        </p:txBody>
      </p:sp>
      <p:sp>
        <p:nvSpPr>
          <p:cNvPr id="189" name="Rectángulo 18">
            <a:extLst>
              <a:ext uri="{FF2B5EF4-FFF2-40B4-BE49-F238E27FC236}">
                <a16:creationId xmlns:a16="http://schemas.microsoft.com/office/drawing/2014/main" id="{611EC785-390C-679F-5812-876BCA8D5587}"/>
              </a:ext>
            </a:extLst>
          </p:cNvPr>
          <p:cNvSpPr/>
          <p:nvPr/>
        </p:nvSpPr>
        <p:spPr>
          <a:xfrm>
            <a:off x="11515768" y="7960894"/>
            <a:ext cx="2069797" cy="584775"/>
          </a:xfrm>
          <a:prstGeom prst="rect">
            <a:avLst/>
          </a:prstGeom>
          <a:noFill/>
          <a:ln>
            <a:noFill/>
          </a:ln>
        </p:spPr>
        <p:txBody>
          <a:bodyPr wrap="none" anchor="ctr">
            <a:spAutoFit/>
          </a:bodyPr>
          <a:lstStyle/>
          <a:p>
            <a:r>
              <a:rPr lang="en-US" sz="3200" b="1" cap="all" dirty="0">
                <a:solidFill>
                  <a:schemeClr val="bg1"/>
                </a:solidFill>
                <a:latin typeface="Arial" panose="020B0604020202020204" pitchFamily="34" charset="0"/>
                <a:cs typeface="Arial" panose="020B0604020202020204" pitchFamily="34" charset="0"/>
              </a:rPr>
              <a:t>RESULTS</a:t>
            </a:r>
          </a:p>
        </p:txBody>
      </p:sp>
      <p:grpSp>
        <p:nvGrpSpPr>
          <p:cNvPr id="9" name="グループ化 8">
            <a:extLst>
              <a:ext uri="{FF2B5EF4-FFF2-40B4-BE49-F238E27FC236}">
                <a16:creationId xmlns:a16="http://schemas.microsoft.com/office/drawing/2014/main" id="{3C0D3BF5-2DF8-AA0A-E3BA-43FA30CB9DC6}"/>
              </a:ext>
            </a:extLst>
          </p:cNvPr>
          <p:cNvGrpSpPr/>
          <p:nvPr/>
        </p:nvGrpSpPr>
        <p:grpSpPr>
          <a:xfrm>
            <a:off x="20803953" y="8809789"/>
            <a:ext cx="8849483" cy="6677861"/>
            <a:chOff x="20803953" y="8809789"/>
            <a:chExt cx="8849483" cy="6677861"/>
          </a:xfrm>
        </p:grpSpPr>
        <p:sp>
          <p:nvSpPr>
            <p:cNvPr id="277" name="テキスト ボックス 276">
              <a:extLst>
                <a:ext uri="{FF2B5EF4-FFF2-40B4-BE49-F238E27FC236}">
                  <a16:creationId xmlns:a16="http://schemas.microsoft.com/office/drawing/2014/main" id="{ED32B9DE-8A22-C13D-42E5-CBA4E901191F}"/>
                </a:ext>
              </a:extLst>
            </p:cNvPr>
            <p:cNvSpPr txBox="1"/>
            <p:nvPr/>
          </p:nvSpPr>
          <p:spPr>
            <a:xfrm>
              <a:off x="20912636" y="8809789"/>
              <a:ext cx="8740800" cy="461665"/>
            </a:xfrm>
            <a:prstGeom prst="rect">
              <a:avLst/>
            </a:prstGeom>
            <a:noFill/>
          </p:spPr>
          <p:txBody>
            <a:bodyPr wrap="square" rtlCol="0">
              <a:spAutoFit/>
            </a:bodyPr>
            <a:lstStyle>
              <a:defPPr>
                <a:defRPr lang="en-US"/>
              </a:defPPr>
              <a:lvl1pPr>
                <a:defRPr kumimoji="1" sz="2800" b="1">
                  <a:latin typeface="Arial" panose="020B0604020202020204" pitchFamily="34" charset="0"/>
                  <a:ea typeface="Meiryo UI" panose="020B0604030504040204" pitchFamily="50" charset="-128"/>
                  <a:cs typeface="Arial" panose="020B0604020202020204" pitchFamily="34" charset="0"/>
                </a:defRPr>
              </a:lvl1pPr>
            </a:lstStyle>
            <a:p>
              <a:r>
                <a:rPr lang="en-US" altLang="ja-JP" sz="2400" dirty="0"/>
                <a:t>Romiplostim doses administered to patients</a:t>
              </a:r>
              <a:endParaRPr lang="ja-JP" altLang="en-US" sz="2400" dirty="0"/>
            </a:p>
          </p:txBody>
        </p:sp>
        <p:grpSp>
          <p:nvGrpSpPr>
            <p:cNvPr id="2040" name="グループ化 2039">
              <a:extLst>
                <a:ext uri="{FF2B5EF4-FFF2-40B4-BE49-F238E27FC236}">
                  <a16:creationId xmlns:a16="http://schemas.microsoft.com/office/drawing/2014/main" id="{4E4E758F-5753-DB03-BD8B-EBF4D340FFC4}"/>
                </a:ext>
              </a:extLst>
            </p:cNvPr>
            <p:cNvGrpSpPr/>
            <p:nvPr/>
          </p:nvGrpSpPr>
          <p:grpSpPr>
            <a:xfrm>
              <a:off x="22594270" y="9448893"/>
              <a:ext cx="5368698" cy="307777"/>
              <a:chOff x="22065824" y="16845298"/>
              <a:chExt cx="5368698" cy="307777"/>
            </a:xfrm>
          </p:grpSpPr>
          <p:grpSp>
            <p:nvGrpSpPr>
              <p:cNvPr id="622" name="グループ化 621">
                <a:extLst>
                  <a:ext uri="{FF2B5EF4-FFF2-40B4-BE49-F238E27FC236}">
                    <a16:creationId xmlns:a16="http://schemas.microsoft.com/office/drawing/2014/main" id="{651FADDA-2338-4012-03ED-B3B5F716E1F7}"/>
                  </a:ext>
                </a:extLst>
              </p:cNvPr>
              <p:cNvGrpSpPr/>
              <p:nvPr/>
            </p:nvGrpSpPr>
            <p:grpSpPr>
              <a:xfrm>
                <a:off x="26437799" y="16845298"/>
                <a:ext cx="996723" cy="307777"/>
                <a:chOff x="10210176" y="4703534"/>
                <a:chExt cx="996723" cy="307777"/>
              </a:xfrm>
            </p:grpSpPr>
            <p:sp>
              <p:nvSpPr>
                <p:cNvPr id="635" name="テキスト ボックス 634">
                  <a:extLst>
                    <a:ext uri="{FF2B5EF4-FFF2-40B4-BE49-F238E27FC236}">
                      <a16:creationId xmlns:a16="http://schemas.microsoft.com/office/drawing/2014/main" id="{0B90308F-81E1-76A1-96F1-8D6DBE2EFABA}"/>
                    </a:ext>
                  </a:extLst>
                </p:cNvPr>
                <p:cNvSpPr txBox="1"/>
                <p:nvPr/>
              </p:nvSpPr>
              <p:spPr>
                <a:xfrm>
                  <a:off x="10430724" y="4703534"/>
                  <a:ext cx="776175" cy="307777"/>
                </a:xfrm>
                <a:prstGeom prst="rect">
                  <a:avLst/>
                </a:prstGeom>
                <a:noFill/>
              </p:spPr>
              <p:txBody>
                <a:bodyPr wrap="none" rtlCol="0" anchor="ctr">
                  <a:spAutoFit/>
                </a:body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 μg/kg</a:t>
                  </a:r>
                </a:p>
              </p:txBody>
            </p:sp>
            <p:sp>
              <p:nvSpPr>
                <p:cNvPr id="636" name="正方形/長方形 635">
                  <a:extLst>
                    <a:ext uri="{FF2B5EF4-FFF2-40B4-BE49-F238E27FC236}">
                      <a16:creationId xmlns:a16="http://schemas.microsoft.com/office/drawing/2014/main" id="{30C1EB65-8FD6-948B-4E12-2704FDF4C879}"/>
                    </a:ext>
                  </a:extLst>
                </p:cNvPr>
                <p:cNvSpPr/>
                <p:nvPr/>
              </p:nvSpPr>
              <p:spPr>
                <a:xfrm>
                  <a:off x="10210176" y="4785422"/>
                  <a:ext cx="216000" cy="144000"/>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623" name="グループ化 622">
                <a:extLst>
                  <a:ext uri="{FF2B5EF4-FFF2-40B4-BE49-F238E27FC236}">
                    <a16:creationId xmlns:a16="http://schemas.microsoft.com/office/drawing/2014/main" id="{2F71936E-757E-C73C-4C06-847F71E7AA67}"/>
                  </a:ext>
                </a:extLst>
              </p:cNvPr>
              <p:cNvGrpSpPr/>
              <p:nvPr/>
            </p:nvGrpSpPr>
            <p:grpSpPr>
              <a:xfrm>
                <a:off x="23183664" y="16845298"/>
                <a:ext cx="1096109" cy="307777"/>
                <a:chOff x="10210176" y="4985474"/>
                <a:chExt cx="1096109" cy="307777"/>
              </a:xfrm>
            </p:grpSpPr>
            <p:sp>
              <p:nvSpPr>
                <p:cNvPr id="633" name="テキスト ボックス 632">
                  <a:extLst>
                    <a:ext uri="{FF2B5EF4-FFF2-40B4-BE49-F238E27FC236}">
                      <a16:creationId xmlns:a16="http://schemas.microsoft.com/office/drawing/2014/main" id="{483F2B5B-AAE1-8932-021B-EC97FDBBEECC}"/>
                    </a:ext>
                  </a:extLst>
                </p:cNvPr>
                <p:cNvSpPr txBox="1"/>
                <p:nvPr/>
              </p:nvSpPr>
              <p:spPr>
                <a:xfrm>
                  <a:off x="10430724" y="4985474"/>
                  <a:ext cx="875561" cy="307777"/>
                </a:xfrm>
                <a:prstGeom prst="rect">
                  <a:avLst/>
                </a:prstGeom>
                <a:noFill/>
              </p:spPr>
              <p:txBody>
                <a:bodyPr wrap="none" rtlCol="0" anchor="ctr">
                  <a:spAutoFit/>
                </a:body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15 μg/kg</a:t>
                  </a:r>
                </a:p>
              </p:txBody>
            </p:sp>
            <p:sp>
              <p:nvSpPr>
                <p:cNvPr id="634" name="正方形/長方形 633">
                  <a:extLst>
                    <a:ext uri="{FF2B5EF4-FFF2-40B4-BE49-F238E27FC236}">
                      <a16:creationId xmlns:a16="http://schemas.microsoft.com/office/drawing/2014/main" id="{9FE39AEE-61A2-DF1F-F624-AE36C018BE72}"/>
                    </a:ext>
                  </a:extLst>
                </p:cNvPr>
                <p:cNvSpPr/>
                <p:nvPr/>
              </p:nvSpPr>
              <p:spPr>
                <a:xfrm>
                  <a:off x="10210176" y="5067362"/>
                  <a:ext cx="216000" cy="144000"/>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624" name="グループ化 623">
                <a:extLst>
                  <a:ext uri="{FF2B5EF4-FFF2-40B4-BE49-F238E27FC236}">
                    <a16:creationId xmlns:a16="http://schemas.microsoft.com/office/drawing/2014/main" id="{E6ABF4CD-F35A-5DFD-D006-DEB52714035F}"/>
                  </a:ext>
                </a:extLst>
              </p:cNvPr>
              <p:cNvGrpSpPr/>
              <p:nvPr/>
            </p:nvGrpSpPr>
            <p:grpSpPr>
              <a:xfrm>
                <a:off x="24301504" y="16845298"/>
                <a:ext cx="1096109" cy="307777"/>
                <a:chOff x="10210176" y="5275034"/>
                <a:chExt cx="1096109" cy="307777"/>
              </a:xfrm>
            </p:grpSpPr>
            <p:sp>
              <p:nvSpPr>
                <p:cNvPr id="631" name="テキスト ボックス 630">
                  <a:extLst>
                    <a:ext uri="{FF2B5EF4-FFF2-40B4-BE49-F238E27FC236}">
                      <a16:creationId xmlns:a16="http://schemas.microsoft.com/office/drawing/2014/main" id="{5FCEC886-A427-389A-9915-7A64CF63267D}"/>
                    </a:ext>
                  </a:extLst>
                </p:cNvPr>
                <p:cNvSpPr txBox="1"/>
                <p:nvPr/>
              </p:nvSpPr>
              <p:spPr>
                <a:xfrm>
                  <a:off x="10430724" y="5275034"/>
                  <a:ext cx="875561" cy="307777"/>
                </a:xfrm>
                <a:prstGeom prst="rect">
                  <a:avLst/>
                </a:prstGeom>
                <a:noFill/>
              </p:spPr>
              <p:txBody>
                <a:bodyPr wrap="none" rtlCol="0" anchor="ctr">
                  <a:spAutoFit/>
                </a:body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10 μg/kg</a:t>
                  </a:r>
                </a:p>
              </p:txBody>
            </p:sp>
            <p:sp>
              <p:nvSpPr>
                <p:cNvPr id="632" name="正方形/長方形 631">
                  <a:extLst>
                    <a:ext uri="{FF2B5EF4-FFF2-40B4-BE49-F238E27FC236}">
                      <a16:creationId xmlns:a16="http://schemas.microsoft.com/office/drawing/2014/main" id="{6A593143-DF23-98F7-435F-EE1EFDF7D200}"/>
                    </a:ext>
                  </a:extLst>
                </p:cNvPr>
                <p:cNvSpPr/>
                <p:nvPr/>
              </p:nvSpPr>
              <p:spPr>
                <a:xfrm>
                  <a:off x="10210176" y="5356922"/>
                  <a:ext cx="216000" cy="144000"/>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625" name="グループ化 624">
                <a:extLst>
                  <a:ext uri="{FF2B5EF4-FFF2-40B4-BE49-F238E27FC236}">
                    <a16:creationId xmlns:a16="http://schemas.microsoft.com/office/drawing/2014/main" id="{99F9BE54-B816-8D63-B619-F5A3C480960B}"/>
                  </a:ext>
                </a:extLst>
              </p:cNvPr>
              <p:cNvGrpSpPr/>
              <p:nvPr/>
            </p:nvGrpSpPr>
            <p:grpSpPr>
              <a:xfrm>
                <a:off x="25419344" y="16845298"/>
                <a:ext cx="996723" cy="307777"/>
                <a:chOff x="10210176" y="5602694"/>
                <a:chExt cx="996723" cy="307777"/>
              </a:xfrm>
            </p:grpSpPr>
            <p:sp>
              <p:nvSpPr>
                <p:cNvPr id="629" name="テキスト ボックス 628">
                  <a:extLst>
                    <a:ext uri="{FF2B5EF4-FFF2-40B4-BE49-F238E27FC236}">
                      <a16:creationId xmlns:a16="http://schemas.microsoft.com/office/drawing/2014/main" id="{A3194CED-053D-D13F-B4AB-6943C130242C}"/>
                    </a:ext>
                  </a:extLst>
                </p:cNvPr>
                <p:cNvSpPr txBox="1"/>
                <p:nvPr/>
              </p:nvSpPr>
              <p:spPr>
                <a:xfrm>
                  <a:off x="10430724" y="5602694"/>
                  <a:ext cx="776175" cy="307777"/>
                </a:xfrm>
                <a:prstGeom prst="rect">
                  <a:avLst/>
                </a:prstGeom>
                <a:noFill/>
              </p:spPr>
              <p:txBody>
                <a:bodyPr wrap="none" rtlCol="0" anchor="ctr">
                  <a:spAutoFit/>
                </a:body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5 μg/kg</a:t>
                  </a:r>
                </a:p>
              </p:txBody>
            </p:sp>
            <p:sp>
              <p:nvSpPr>
                <p:cNvPr id="630" name="正方形/長方形 629">
                  <a:extLst>
                    <a:ext uri="{FF2B5EF4-FFF2-40B4-BE49-F238E27FC236}">
                      <a16:creationId xmlns:a16="http://schemas.microsoft.com/office/drawing/2014/main" id="{93E72CAF-52FF-1113-309C-3668210C0275}"/>
                    </a:ext>
                  </a:extLst>
                </p:cNvPr>
                <p:cNvSpPr/>
                <p:nvPr/>
              </p:nvSpPr>
              <p:spPr>
                <a:xfrm>
                  <a:off x="10210176" y="5684582"/>
                  <a:ext cx="216000" cy="144000"/>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626" name="グループ化 625">
                <a:extLst>
                  <a:ext uri="{FF2B5EF4-FFF2-40B4-BE49-F238E27FC236}">
                    <a16:creationId xmlns:a16="http://schemas.microsoft.com/office/drawing/2014/main" id="{22FC354A-F9CA-5E33-1FB2-D3D25093DCEC}"/>
                  </a:ext>
                </a:extLst>
              </p:cNvPr>
              <p:cNvGrpSpPr/>
              <p:nvPr/>
            </p:nvGrpSpPr>
            <p:grpSpPr>
              <a:xfrm>
                <a:off x="22065824" y="16845298"/>
                <a:ext cx="1096109" cy="307777"/>
                <a:chOff x="10210176" y="5953214"/>
                <a:chExt cx="1096109" cy="307777"/>
              </a:xfrm>
            </p:grpSpPr>
            <p:sp>
              <p:nvSpPr>
                <p:cNvPr id="627" name="テキスト ボックス 626">
                  <a:extLst>
                    <a:ext uri="{FF2B5EF4-FFF2-40B4-BE49-F238E27FC236}">
                      <a16:creationId xmlns:a16="http://schemas.microsoft.com/office/drawing/2014/main" id="{CB578FCE-755E-F915-0020-E84EA560F67D}"/>
                    </a:ext>
                  </a:extLst>
                </p:cNvPr>
                <p:cNvSpPr txBox="1"/>
                <p:nvPr/>
              </p:nvSpPr>
              <p:spPr>
                <a:xfrm>
                  <a:off x="10430724" y="5953214"/>
                  <a:ext cx="875561" cy="307777"/>
                </a:xfrm>
                <a:prstGeom prst="rect">
                  <a:avLst/>
                </a:prstGeom>
                <a:noFill/>
              </p:spPr>
              <p:txBody>
                <a:bodyPr wrap="none" rtlCol="0" anchor="ctr">
                  <a:spAutoFit/>
                </a:body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20 μg/kg</a:t>
                  </a:r>
                </a:p>
              </p:txBody>
            </p:sp>
            <p:sp>
              <p:nvSpPr>
                <p:cNvPr id="628" name="正方形/長方形 627">
                  <a:extLst>
                    <a:ext uri="{FF2B5EF4-FFF2-40B4-BE49-F238E27FC236}">
                      <a16:creationId xmlns:a16="http://schemas.microsoft.com/office/drawing/2014/main" id="{C819EA47-FBC5-D697-6960-6165FC733836}"/>
                    </a:ext>
                  </a:extLst>
                </p:cNvPr>
                <p:cNvSpPr/>
                <p:nvPr/>
              </p:nvSpPr>
              <p:spPr>
                <a:xfrm>
                  <a:off x="10210176" y="6035102"/>
                  <a:ext cx="216000" cy="144000"/>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grpSp>
          <p:nvGrpSpPr>
            <p:cNvPr id="2041" name="グループ化 2040">
              <a:extLst>
                <a:ext uri="{FF2B5EF4-FFF2-40B4-BE49-F238E27FC236}">
                  <a16:creationId xmlns:a16="http://schemas.microsoft.com/office/drawing/2014/main" id="{78F9FD4E-934A-0303-3DD8-50ED31B05D81}"/>
                </a:ext>
              </a:extLst>
            </p:cNvPr>
            <p:cNvGrpSpPr/>
            <p:nvPr/>
          </p:nvGrpSpPr>
          <p:grpSpPr>
            <a:xfrm>
              <a:off x="20803953" y="9791793"/>
              <a:ext cx="8843022" cy="5695857"/>
              <a:chOff x="20803953" y="9448893"/>
              <a:chExt cx="8843022" cy="5695857"/>
            </a:xfrm>
          </p:grpSpPr>
          <p:sp>
            <p:nvSpPr>
              <p:cNvPr id="466" name="テキスト ボックス 465">
                <a:extLst>
                  <a:ext uri="{FF2B5EF4-FFF2-40B4-BE49-F238E27FC236}">
                    <a16:creationId xmlns:a16="http://schemas.microsoft.com/office/drawing/2014/main" id="{70BA9397-8586-F8BB-C288-2302902A0EF4}"/>
                  </a:ext>
                </a:extLst>
              </p:cNvPr>
              <p:cNvSpPr txBox="1"/>
              <p:nvPr/>
            </p:nvSpPr>
            <p:spPr>
              <a:xfrm>
                <a:off x="21753719" y="9814072"/>
                <a:ext cx="384722" cy="276999"/>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100</a:t>
                </a:r>
                <a:endParaRPr kumimoji="1" lang="ja-JP" alt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467" name="テキスト ボックス 466">
                <a:extLst>
                  <a:ext uri="{FF2B5EF4-FFF2-40B4-BE49-F238E27FC236}">
                    <a16:creationId xmlns:a16="http://schemas.microsoft.com/office/drawing/2014/main" id="{57459B87-E0B0-9045-05B0-FC7ABCF57875}"/>
                  </a:ext>
                </a:extLst>
              </p:cNvPr>
              <p:cNvSpPr txBox="1"/>
              <p:nvPr/>
            </p:nvSpPr>
            <p:spPr>
              <a:xfrm rot="16200000">
                <a:off x="20311775" y="11798050"/>
                <a:ext cx="2616101" cy="2492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Proportion of patients (%)</a:t>
                </a:r>
              </a:p>
            </p:txBody>
          </p:sp>
          <p:sp>
            <p:nvSpPr>
              <p:cNvPr id="468" name="テキスト ボックス 467">
                <a:extLst>
                  <a:ext uri="{FF2B5EF4-FFF2-40B4-BE49-F238E27FC236}">
                    <a16:creationId xmlns:a16="http://schemas.microsoft.com/office/drawing/2014/main" id="{6317F474-EF9F-2458-E9B6-CC77A4BE82FA}"/>
                  </a:ext>
                </a:extLst>
              </p:cNvPr>
              <p:cNvSpPr txBox="1"/>
              <p:nvPr/>
            </p:nvSpPr>
            <p:spPr>
              <a:xfrm>
                <a:off x="22010200" y="13754588"/>
                <a:ext cx="128241" cy="276999"/>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1" lang="ja-JP" alt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471" name="直線コネクタ 470">
                <a:extLst>
                  <a:ext uri="{FF2B5EF4-FFF2-40B4-BE49-F238E27FC236}">
                    <a16:creationId xmlns:a16="http://schemas.microsoft.com/office/drawing/2014/main" id="{A03F33B0-12AE-746C-D06D-9F1C95D59938}"/>
                  </a:ext>
                </a:extLst>
              </p:cNvPr>
              <p:cNvCxnSpPr>
                <a:cxnSpLocks/>
              </p:cNvCxnSpPr>
              <p:nvPr/>
            </p:nvCxnSpPr>
            <p:spPr>
              <a:xfrm>
                <a:off x="22283338" y="9952313"/>
                <a:ext cx="0" cy="3940773"/>
              </a:xfrm>
              <a:prstGeom prst="line">
                <a:avLst/>
              </a:prstGeom>
              <a:noFill/>
              <a:ln w="19050" cap="rnd" cmpd="sng" algn="ctr">
                <a:solidFill>
                  <a:srgbClr val="000000"/>
                </a:solidFill>
                <a:prstDash val="solid"/>
                <a:round/>
              </a:ln>
              <a:effectLst/>
            </p:spPr>
          </p:cxnSp>
          <p:sp>
            <p:nvSpPr>
              <p:cNvPr id="472" name="テキスト ボックス 471">
                <a:extLst>
                  <a:ext uri="{FF2B5EF4-FFF2-40B4-BE49-F238E27FC236}">
                    <a16:creationId xmlns:a16="http://schemas.microsoft.com/office/drawing/2014/main" id="{A958D8FB-8CEB-4F45-0EF0-BF29C2CF5835}"/>
                  </a:ext>
                </a:extLst>
              </p:cNvPr>
              <p:cNvSpPr txBox="1"/>
              <p:nvPr/>
            </p:nvSpPr>
            <p:spPr>
              <a:xfrm>
                <a:off x="21881960" y="12966484"/>
                <a:ext cx="256481" cy="276999"/>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20</a:t>
                </a:r>
                <a:endParaRPr kumimoji="1" lang="ja-JP" alt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474" name="テキスト ボックス 473">
                <a:extLst>
                  <a:ext uri="{FF2B5EF4-FFF2-40B4-BE49-F238E27FC236}">
                    <a16:creationId xmlns:a16="http://schemas.microsoft.com/office/drawing/2014/main" id="{8B3B308F-3C46-6215-AD81-C9926C0EC7CB}"/>
                  </a:ext>
                </a:extLst>
              </p:cNvPr>
              <p:cNvSpPr txBox="1"/>
              <p:nvPr/>
            </p:nvSpPr>
            <p:spPr>
              <a:xfrm>
                <a:off x="21881960" y="12178381"/>
                <a:ext cx="256481" cy="276999"/>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40</a:t>
                </a:r>
                <a:endParaRPr kumimoji="1" lang="ja-JP" alt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476" name="テキスト ボックス 475">
                <a:extLst>
                  <a:ext uri="{FF2B5EF4-FFF2-40B4-BE49-F238E27FC236}">
                    <a16:creationId xmlns:a16="http://schemas.microsoft.com/office/drawing/2014/main" id="{90F04F78-D22F-4D24-CC3E-4E3B86992DFC}"/>
                  </a:ext>
                </a:extLst>
              </p:cNvPr>
              <p:cNvSpPr txBox="1"/>
              <p:nvPr/>
            </p:nvSpPr>
            <p:spPr>
              <a:xfrm>
                <a:off x="21881960" y="11390278"/>
                <a:ext cx="256481" cy="276999"/>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60</a:t>
                </a:r>
                <a:endParaRPr kumimoji="1" lang="ja-JP" alt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478" name="テキスト ボックス 477">
                <a:extLst>
                  <a:ext uri="{FF2B5EF4-FFF2-40B4-BE49-F238E27FC236}">
                    <a16:creationId xmlns:a16="http://schemas.microsoft.com/office/drawing/2014/main" id="{23199B7B-F2DC-C358-3D02-29E8CB628D91}"/>
                  </a:ext>
                </a:extLst>
              </p:cNvPr>
              <p:cNvSpPr txBox="1"/>
              <p:nvPr/>
            </p:nvSpPr>
            <p:spPr>
              <a:xfrm>
                <a:off x="21881960" y="10602175"/>
                <a:ext cx="256481" cy="276999"/>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80</a:t>
                </a:r>
                <a:endParaRPr kumimoji="1" lang="ja-JP" alt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465" name="直線コネクタ 464">
                <a:extLst>
                  <a:ext uri="{FF2B5EF4-FFF2-40B4-BE49-F238E27FC236}">
                    <a16:creationId xmlns:a16="http://schemas.microsoft.com/office/drawing/2014/main" id="{A8A1922B-1F3D-8CF0-A1C3-596ECF61D724}"/>
                  </a:ext>
                </a:extLst>
              </p:cNvPr>
              <p:cNvCxnSpPr/>
              <p:nvPr/>
            </p:nvCxnSpPr>
            <p:spPr>
              <a:xfrm>
                <a:off x="22211338" y="9952571"/>
                <a:ext cx="72000" cy="0"/>
              </a:xfrm>
              <a:prstGeom prst="line">
                <a:avLst/>
              </a:prstGeom>
              <a:noFill/>
              <a:ln w="19050" cap="rnd" cmpd="sng" algn="ctr">
                <a:solidFill>
                  <a:srgbClr val="000000"/>
                </a:solidFill>
                <a:prstDash val="solid"/>
                <a:round/>
              </a:ln>
              <a:effectLst/>
            </p:spPr>
          </p:cxnSp>
          <p:cxnSp>
            <p:nvCxnSpPr>
              <p:cNvPr id="470" name="直線コネクタ 469">
                <a:extLst>
                  <a:ext uri="{FF2B5EF4-FFF2-40B4-BE49-F238E27FC236}">
                    <a16:creationId xmlns:a16="http://schemas.microsoft.com/office/drawing/2014/main" id="{2C2C1134-E4DF-3676-C426-C6F09C07A7A0}"/>
                  </a:ext>
                </a:extLst>
              </p:cNvPr>
              <p:cNvCxnSpPr/>
              <p:nvPr/>
            </p:nvCxnSpPr>
            <p:spPr>
              <a:xfrm>
                <a:off x="22211338" y="13893087"/>
                <a:ext cx="72000" cy="0"/>
              </a:xfrm>
              <a:prstGeom prst="line">
                <a:avLst/>
              </a:prstGeom>
              <a:noFill/>
              <a:ln w="19050" cap="rnd" cmpd="sng" algn="ctr">
                <a:solidFill>
                  <a:srgbClr val="000000"/>
                </a:solidFill>
                <a:prstDash val="solid"/>
                <a:round/>
              </a:ln>
              <a:effectLst/>
            </p:spPr>
          </p:cxnSp>
          <p:cxnSp>
            <p:nvCxnSpPr>
              <p:cNvPr id="473" name="直線コネクタ 472">
                <a:extLst>
                  <a:ext uri="{FF2B5EF4-FFF2-40B4-BE49-F238E27FC236}">
                    <a16:creationId xmlns:a16="http://schemas.microsoft.com/office/drawing/2014/main" id="{18D43E44-5B11-C4D9-92FA-B397238B0846}"/>
                  </a:ext>
                </a:extLst>
              </p:cNvPr>
              <p:cNvCxnSpPr/>
              <p:nvPr/>
            </p:nvCxnSpPr>
            <p:spPr>
              <a:xfrm>
                <a:off x="22211338" y="13104983"/>
                <a:ext cx="72000" cy="0"/>
              </a:xfrm>
              <a:prstGeom prst="line">
                <a:avLst/>
              </a:prstGeom>
              <a:noFill/>
              <a:ln w="19050" cap="rnd" cmpd="sng" algn="ctr">
                <a:solidFill>
                  <a:srgbClr val="000000"/>
                </a:solidFill>
                <a:prstDash val="solid"/>
                <a:round/>
              </a:ln>
              <a:effectLst/>
            </p:spPr>
          </p:cxnSp>
          <p:cxnSp>
            <p:nvCxnSpPr>
              <p:cNvPr id="475" name="直線コネクタ 474">
                <a:extLst>
                  <a:ext uri="{FF2B5EF4-FFF2-40B4-BE49-F238E27FC236}">
                    <a16:creationId xmlns:a16="http://schemas.microsoft.com/office/drawing/2014/main" id="{848CE043-F9E3-6C8E-B949-785642284D44}"/>
                  </a:ext>
                </a:extLst>
              </p:cNvPr>
              <p:cNvCxnSpPr/>
              <p:nvPr/>
            </p:nvCxnSpPr>
            <p:spPr>
              <a:xfrm>
                <a:off x="22211338" y="12316880"/>
                <a:ext cx="72000" cy="0"/>
              </a:xfrm>
              <a:prstGeom prst="line">
                <a:avLst/>
              </a:prstGeom>
              <a:noFill/>
              <a:ln w="19050" cap="rnd" cmpd="sng" algn="ctr">
                <a:solidFill>
                  <a:srgbClr val="000000"/>
                </a:solidFill>
                <a:prstDash val="solid"/>
                <a:round/>
              </a:ln>
              <a:effectLst/>
            </p:spPr>
          </p:cxnSp>
          <p:cxnSp>
            <p:nvCxnSpPr>
              <p:cNvPr id="477" name="直線コネクタ 476">
                <a:extLst>
                  <a:ext uri="{FF2B5EF4-FFF2-40B4-BE49-F238E27FC236}">
                    <a16:creationId xmlns:a16="http://schemas.microsoft.com/office/drawing/2014/main" id="{7307E3B8-D546-75D3-9F19-9BB34AEA1315}"/>
                  </a:ext>
                </a:extLst>
              </p:cNvPr>
              <p:cNvCxnSpPr/>
              <p:nvPr/>
            </p:nvCxnSpPr>
            <p:spPr>
              <a:xfrm>
                <a:off x="22211338" y="11528777"/>
                <a:ext cx="72000" cy="0"/>
              </a:xfrm>
              <a:prstGeom prst="line">
                <a:avLst/>
              </a:prstGeom>
              <a:noFill/>
              <a:ln w="19050" cap="rnd" cmpd="sng" algn="ctr">
                <a:solidFill>
                  <a:srgbClr val="000000"/>
                </a:solidFill>
                <a:prstDash val="solid"/>
                <a:round/>
              </a:ln>
              <a:effectLst/>
            </p:spPr>
          </p:cxnSp>
          <p:cxnSp>
            <p:nvCxnSpPr>
              <p:cNvPr id="479" name="直線コネクタ 478">
                <a:extLst>
                  <a:ext uri="{FF2B5EF4-FFF2-40B4-BE49-F238E27FC236}">
                    <a16:creationId xmlns:a16="http://schemas.microsoft.com/office/drawing/2014/main" id="{D726D257-0300-2EBB-2CEE-D2B5DB626430}"/>
                  </a:ext>
                </a:extLst>
              </p:cNvPr>
              <p:cNvCxnSpPr/>
              <p:nvPr/>
            </p:nvCxnSpPr>
            <p:spPr>
              <a:xfrm>
                <a:off x="22211338" y="10740674"/>
                <a:ext cx="72000" cy="0"/>
              </a:xfrm>
              <a:prstGeom prst="line">
                <a:avLst/>
              </a:prstGeom>
              <a:noFill/>
              <a:ln w="19050" cap="rnd" cmpd="sng" algn="ctr">
                <a:solidFill>
                  <a:srgbClr val="000000"/>
                </a:solidFill>
                <a:prstDash val="solid"/>
                <a:round/>
              </a:ln>
              <a:effectLst/>
            </p:spPr>
          </p:cxnSp>
          <p:cxnSp>
            <p:nvCxnSpPr>
              <p:cNvPr id="480" name="直線コネクタ 479">
                <a:extLst>
                  <a:ext uri="{FF2B5EF4-FFF2-40B4-BE49-F238E27FC236}">
                    <a16:creationId xmlns:a16="http://schemas.microsoft.com/office/drawing/2014/main" id="{90232534-D75F-8344-9A80-7F8ED6215C32}"/>
                  </a:ext>
                </a:extLst>
              </p:cNvPr>
              <p:cNvCxnSpPr>
                <a:cxnSpLocks/>
              </p:cNvCxnSpPr>
              <p:nvPr/>
            </p:nvCxnSpPr>
            <p:spPr>
              <a:xfrm>
                <a:off x="22629058" y="13893087"/>
                <a:ext cx="0" cy="79018"/>
              </a:xfrm>
              <a:prstGeom prst="line">
                <a:avLst/>
              </a:prstGeom>
              <a:noFill/>
              <a:ln w="19050" cap="rnd" cmpd="sng" algn="ctr">
                <a:solidFill>
                  <a:srgbClr val="000000"/>
                </a:solidFill>
                <a:prstDash val="solid"/>
                <a:round/>
              </a:ln>
              <a:effectLst/>
            </p:spPr>
          </p:cxnSp>
          <p:sp>
            <p:nvSpPr>
              <p:cNvPr id="481" name="テキスト ボックス 480">
                <a:extLst>
                  <a:ext uri="{FF2B5EF4-FFF2-40B4-BE49-F238E27FC236}">
                    <a16:creationId xmlns:a16="http://schemas.microsoft.com/office/drawing/2014/main" id="{0BE41852-096B-D6D6-CB75-E2353F0434C1}"/>
                  </a:ext>
                </a:extLst>
              </p:cNvPr>
              <p:cNvSpPr txBox="1"/>
              <p:nvPr/>
            </p:nvSpPr>
            <p:spPr>
              <a:xfrm>
                <a:off x="22564940" y="13988377"/>
                <a:ext cx="12824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p>
            </p:txBody>
          </p:sp>
          <p:cxnSp>
            <p:nvCxnSpPr>
              <p:cNvPr id="482" name="直線コネクタ 481">
                <a:extLst>
                  <a:ext uri="{FF2B5EF4-FFF2-40B4-BE49-F238E27FC236}">
                    <a16:creationId xmlns:a16="http://schemas.microsoft.com/office/drawing/2014/main" id="{076F77BA-0D09-7459-9FE0-EA8D132093DD}"/>
                  </a:ext>
                </a:extLst>
              </p:cNvPr>
              <p:cNvCxnSpPr>
                <a:cxnSpLocks/>
              </p:cNvCxnSpPr>
              <p:nvPr/>
            </p:nvCxnSpPr>
            <p:spPr>
              <a:xfrm>
                <a:off x="23073871" y="13893087"/>
                <a:ext cx="0" cy="79018"/>
              </a:xfrm>
              <a:prstGeom prst="line">
                <a:avLst/>
              </a:prstGeom>
              <a:noFill/>
              <a:ln w="19050" cap="rnd" cmpd="sng" algn="ctr">
                <a:solidFill>
                  <a:srgbClr val="000000"/>
                </a:solidFill>
                <a:prstDash val="solid"/>
                <a:round/>
              </a:ln>
              <a:effectLst/>
            </p:spPr>
          </p:cxnSp>
          <p:cxnSp>
            <p:nvCxnSpPr>
              <p:cNvPr id="483" name="直線コネクタ 482">
                <a:extLst>
                  <a:ext uri="{FF2B5EF4-FFF2-40B4-BE49-F238E27FC236}">
                    <a16:creationId xmlns:a16="http://schemas.microsoft.com/office/drawing/2014/main" id="{A758F331-15C4-02D5-CBE0-B5EAEA2B5082}"/>
                  </a:ext>
                </a:extLst>
              </p:cNvPr>
              <p:cNvCxnSpPr>
                <a:cxnSpLocks/>
              </p:cNvCxnSpPr>
              <p:nvPr/>
            </p:nvCxnSpPr>
            <p:spPr>
              <a:xfrm>
                <a:off x="23518684" y="13893087"/>
                <a:ext cx="0" cy="79018"/>
              </a:xfrm>
              <a:prstGeom prst="line">
                <a:avLst/>
              </a:prstGeom>
              <a:noFill/>
              <a:ln w="19050" cap="rnd" cmpd="sng" algn="ctr">
                <a:solidFill>
                  <a:srgbClr val="000000"/>
                </a:solidFill>
                <a:prstDash val="solid"/>
                <a:round/>
              </a:ln>
              <a:effectLst/>
            </p:spPr>
          </p:cxnSp>
          <p:sp>
            <p:nvSpPr>
              <p:cNvPr id="484" name="テキスト ボックス 483">
                <a:extLst>
                  <a:ext uri="{FF2B5EF4-FFF2-40B4-BE49-F238E27FC236}">
                    <a16:creationId xmlns:a16="http://schemas.microsoft.com/office/drawing/2014/main" id="{16A4E0F4-CEF6-12DE-A912-B3B4EEC0E454}"/>
                  </a:ext>
                </a:extLst>
              </p:cNvPr>
              <p:cNvSpPr txBox="1"/>
              <p:nvPr/>
            </p:nvSpPr>
            <p:spPr>
              <a:xfrm>
                <a:off x="23454566" y="13988377"/>
                <a:ext cx="12824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a:t>
                </a:r>
              </a:p>
            </p:txBody>
          </p:sp>
          <p:cxnSp>
            <p:nvCxnSpPr>
              <p:cNvPr id="485" name="直線コネクタ 484">
                <a:extLst>
                  <a:ext uri="{FF2B5EF4-FFF2-40B4-BE49-F238E27FC236}">
                    <a16:creationId xmlns:a16="http://schemas.microsoft.com/office/drawing/2014/main" id="{4A1446CC-3D5D-CB24-0C91-B46A7FE0AC12}"/>
                  </a:ext>
                </a:extLst>
              </p:cNvPr>
              <p:cNvCxnSpPr>
                <a:cxnSpLocks/>
              </p:cNvCxnSpPr>
              <p:nvPr/>
            </p:nvCxnSpPr>
            <p:spPr>
              <a:xfrm>
                <a:off x="23963497" y="13893087"/>
                <a:ext cx="0" cy="79018"/>
              </a:xfrm>
              <a:prstGeom prst="line">
                <a:avLst/>
              </a:prstGeom>
              <a:noFill/>
              <a:ln w="19050" cap="rnd" cmpd="sng" algn="ctr">
                <a:solidFill>
                  <a:srgbClr val="000000"/>
                </a:solidFill>
                <a:prstDash val="solid"/>
                <a:round/>
              </a:ln>
              <a:effectLst/>
            </p:spPr>
          </p:cxnSp>
          <p:sp>
            <p:nvSpPr>
              <p:cNvPr id="486" name="テキスト ボックス 485">
                <a:extLst>
                  <a:ext uri="{FF2B5EF4-FFF2-40B4-BE49-F238E27FC236}">
                    <a16:creationId xmlns:a16="http://schemas.microsoft.com/office/drawing/2014/main" id="{0834821D-ADCF-0E40-8160-D493A0408C62}"/>
                  </a:ext>
                </a:extLst>
              </p:cNvPr>
              <p:cNvSpPr txBox="1"/>
              <p:nvPr/>
            </p:nvSpPr>
            <p:spPr>
              <a:xfrm>
                <a:off x="23899379" y="13988377"/>
                <a:ext cx="12824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6</a:t>
                </a:r>
              </a:p>
            </p:txBody>
          </p:sp>
          <p:cxnSp>
            <p:nvCxnSpPr>
              <p:cNvPr id="487" name="直線コネクタ 486">
                <a:extLst>
                  <a:ext uri="{FF2B5EF4-FFF2-40B4-BE49-F238E27FC236}">
                    <a16:creationId xmlns:a16="http://schemas.microsoft.com/office/drawing/2014/main" id="{3F968078-51C4-649D-4AF0-30A764343FF7}"/>
                  </a:ext>
                </a:extLst>
              </p:cNvPr>
              <p:cNvCxnSpPr>
                <a:cxnSpLocks/>
              </p:cNvCxnSpPr>
              <p:nvPr/>
            </p:nvCxnSpPr>
            <p:spPr>
              <a:xfrm>
                <a:off x="24408310" y="13893087"/>
                <a:ext cx="0" cy="79018"/>
              </a:xfrm>
              <a:prstGeom prst="line">
                <a:avLst/>
              </a:prstGeom>
              <a:noFill/>
              <a:ln w="19050" cap="rnd" cmpd="sng" algn="ctr">
                <a:solidFill>
                  <a:srgbClr val="000000"/>
                </a:solidFill>
                <a:prstDash val="solid"/>
                <a:round/>
              </a:ln>
              <a:effectLst/>
            </p:spPr>
          </p:cxnSp>
          <p:sp>
            <p:nvSpPr>
              <p:cNvPr id="488" name="テキスト ボックス 487">
                <a:extLst>
                  <a:ext uri="{FF2B5EF4-FFF2-40B4-BE49-F238E27FC236}">
                    <a16:creationId xmlns:a16="http://schemas.microsoft.com/office/drawing/2014/main" id="{03C2E063-159D-997D-8490-4A7A041DC553}"/>
                  </a:ext>
                </a:extLst>
              </p:cNvPr>
              <p:cNvSpPr txBox="1"/>
              <p:nvPr/>
            </p:nvSpPr>
            <p:spPr>
              <a:xfrm>
                <a:off x="24344192" y="13988377"/>
                <a:ext cx="12824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9</a:t>
                </a:r>
              </a:p>
            </p:txBody>
          </p:sp>
          <p:cxnSp>
            <p:nvCxnSpPr>
              <p:cNvPr id="489" name="直線コネクタ 488">
                <a:extLst>
                  <a:ext uri="{FF2B5EF4-FFF2-40B4-BE49-F238E27FC236}">
                    <a16:creationId xmlns:a16="http://schemas.microsoft.com/office/drawing/2014/main" id="{F79491EC-1F58-7E28-17AD-90C370FD01F7}"/>
                  </a:ext>
                </a:extLst>
              </p:cNvPr>
              <p:cNvCxnSpPr>
                <a:cxnSpLocks/>
              </p:cNvCxnSpPr>
              <p:nvPr/>
            </p:nvCxnSpPr>
            <p:spPr>
              <a:xfrm>
                <a:off x="24853123" y="13893087"/>
                <a:ext cx="0" cy="79018"/>
              </a:xfrm>
              <a:prstGeom prst="line">
                <a:avLst/>
              </a:prstGeom>
              <a:noFill/>
              <a:ln w="19050" cap="rnd" cmpd="sng" algn="ctr">
                <a:solidFill>
                  <a:srgbClr val="000000"/>
                </a:solidFill>
                <a:prstDash val="solid"/>
                <a:round/>
              </a:ln>
              <a:effectLst/>
            </p:spPr>
          </p:cxnSp>
          <p:sp>
            <p:nvSpPr>
              <p:cNvPr id="490" name="テキスト ボックス 489">
                <a:extLst>
                  <a:ext uri="{FF2B5EF4-FFF2-40B4-BE49-F238E27FC236}">
                    <a16:creationId xmlns:a16="http://schemas.microsoft.com/office/drawing/2014/main" id="{DE52F024-10FA-8FDA-AEFE-32424E24E342}"/>
                  </a:ext>
                </a:extLst>
              </p:cNvPr>
              <p:cNvSpPr txBox="1"/>
              <p:nvPr/>
            </p:nvSpPr>
            <p:spPr>
              <a:xfrm>
                <a:off x="24724884"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12</a:t>
                </a:r>
              </a:p>
            </p:txBody>
          </p:sp>
          <p:cxnSp>
            <p:nvCxnSpPr>
              <p:cNvPr id="491" name="直線コネクタ 490">
                <a:extLst>
                  <a:ext uri="{FF2B5EF4-FFF2-40B4-BE49-F238E27FC236}">
                    <a16:creationId xmlns:a16="http://schemas.microsoft.com/office/drawing/2014/main" id="{088E1CA1-43D3-C219-B582-389EB51EE5D9}"/>
                  </a:ext>
                </a:extLst>
              </p:cNvPr>
              <p:cNvCxnSpPr>
                <a:cxnSpLocks/>
              </p:cNvCxnSpPr>
              <p:nvPr/>
            </p:nvCxnSpPr>
            <p:spPr>
              <a:xfrm>
                <a:off x="25297936" y="13893087"/>
                <a:ext cx="0" cy="79018"/>
              </a:xfrm>
              <a:prstGeom prst="line">
                <a:avLst/>
              </a:prstGeom>
              <a:noFill/>
              <a:ln w="19050" cap="rnd" cmpd="sng" algn="ctr">
                <a:solidFill>
                  <a:srgbClr val="000000"/>
                </a:solidFill>
                <a:prstDash val="solid"/>
                <a:round/>
              </a:ln>
              <a:effectLst/>
            </p:spPr>
          </p:cxnSp>
          <p:sp>
            <p:nvSpPr>
              <p:cNvPr id="492" name="テキスト ボックス 491">
                <a:extLst>
                  <a:ext uri="{FF2B5EF4-FFF2-40B4-BE49-F238E27FC236}">
                    <a16:creationId xmlns:a16="http://schemas.microsoft.com/office/drawing/2014/main" id="{AEBDA8B4-D7C0-DD22-5177-F4F834ED8085}"/>
                  </a:ext>
                </a:extLst>
              </p:cNvPr>
              <p:cNvSpPr txBox="1"/>
              <p:nvPr/>
            </p:nvSpPr>
            <p:spPr>
              <a:xfrm>
                <a:off x="25169698"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15</a:t>
                </a:r>
              </a:p>
            </p:txBody>
          </p:sp>
          <p:cxnSp>
            <p:nvCxnSpPr>
              <p:cNvPr id="493" name="直線コネクタ 492">
                <a:extLst>
                  <a:ext uri="{FF2B5EF4-FFF2-40B4-BE49-F238E27FC236}">
                    <a16:creationId xmlns:a16="http://schemas.microsoft.com/office/drawing/2014/main" id="{58082D83-55DA-3AFA-1E72-84147BAFF2A7}"/>
                  </a:ext>
                </a:extLst>
              </p:cNvPr>
              <p:cNvCxnSpPr>
                <a:cxnSpLocks/>
              </p:cNvCxnSpPr>
              <p:nvPr/>
            </p:nvCxnSpPr>
            <p:spPr>
              <a:xfrm>
                <a:off x="25742749" y="13893087"/>
                <a:ext cx="0" cy="79018"/>
              </a:xfrm>
              <a:prstGeom prst="line">
                <a:avLst/>
              </a:prstGeom>
              <a:noFill/>
              <a:ln w="19050" cap="rnd" cmpd="sng" algn="ctr">
                <a:solidFill>
                  <a:srgbClr val="000000"/>
                </a:solidFill>
                <a:prstDash val="solid"/>
                <a:round/>
              </a:ln>
              <a:effectLst/>
            </p:spPr>
          </p:cxnSp>
          <p:sp>
            <p:nvSpPr>
              <p:cNvPr id="494" name="テキスト ボックス 493">
                <a:extLst>
                  <a:ext uri="{FF2B5EF4-FFF2-40B4-BE49-F238E27FC236}">
                    <a16:creationId xmlns:a16="http://schemas.microsoft.com/office/drawing/2014/main" id="{B63740A8-C8DA-CDCD-CEA6-0FEA99563F13}"/>
                  </a:ext>
                </a:extLst>
              </p:cNvPr>
              <p:cNvSpPr txBox="1"/>
              <p:nvPr/>
            </p:nvSpPr>
            <p:spPr>
              <a:xfrm>
                <a:off x="25614511"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18</a:t>
                </a:r>
              </a:p>
            </p:txBody>
          </p:sp>
          <p:cxnSp>
            <p:nvCxnSpPr>
              <p:cNvPr id="495" name="直線コネクタ 494">
                <a:extLst>
                  <a:ext uri="{FF2B5EF4-FFF2-40B4-BE49-F238E27FC236}">
                    <a16:creationId xmlns:a16="http://schemas.microsoft.com/office/drawing/2014/main" id="{96A8A962-32E3-E725-A3C5-3CCC6BEF32C9}"/>
                  </a:ext>
                </a:extLst>
              </p:cNvPr>
              <p:cNvCxnSpPr>
                <a:cxnSpLocks/>
              </p:cNvCxnSpPr>
              <p:nvPr/>
            </p:nvCxnSpPr>
            <p:spPr>
              <a:xfrm>
                <a:off x="26187562" y="13893087"/>
                <a:ext cx="0" cy="79018"/>
              </a:xfrm>
              <a:prstGeom prst="line">
                <a:avLst/>
              </a:prstGeom>
              <a:noFill/>
              <a:ln w="19050" cap="rnd" cmpd="sng" algn="ctr">
                <a:solidFill>
                  <a:srgbClr val="000000"/>
                </a:solidFill>
                <a:prstDash val="solid"/>
                <a:round/>
              </a:ln>
              <a:effectLst/>
            </p:spPr>
          </p:cxnSp>
          <p:sp>
            <p:nvSpPr>
              <p:cNvPr id="496" name="テキスト ボックス 495">
                <a:extLst>
                  <a:ext uri="{FF2B5EF4-FFF2-40B4-BE49-F238E27FC236}">
                    <a16:creationId xmlns:a16="http://schemas.microsoft.com/office/drawing/2014/main" id="{F3E03193-C70F-DC9E-921E-13D064281AD8}"/>
                  </a:ext>
                </a:extLst>
              </p:cNvPr>
              <p:cNvSpPr txBox="1"/>
              <p:nvPr/>
            </p:nvSpPr>
            <p:spPr>
              <a:xfrm>
                <a:off x="26059324"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21</a:t>
                </a:r>
              </a:p>
            </p:txBody>
          </p:sp>
          <p:cxnSp>
            <p:nvCxnSpPr>
              <p:cNvPr id="497" name="直線コネクタ 496">
                <a:extLst>
                  <a:ext uri="{FF2B5EF4-FFF2-40B4-BE49-F238E27FC236}">
                    <a16:creationId xmlns:a16="http://schemas.microsoft.com/office/drawing/2014/main" id="{AB1B93EE-2A5A-4DDD-B810-C702D3F30957}"/>
                  </a:ext>
                </a:extLst>
              </p:cNvPr>
              <p:cNvCxnSpPr>
                <a:cxnSpLocks/>
              </p:cNvCxnSpPr>
              <p:nvPr/>
            </p:nvCxnSpPr>
            <p:spPr>
              <a:xfrm>
                <a:off x="26632375" y="13893087"/>
                <a:ext cx="0" cy="79018"/>
              </a:xfrm>
              <a:prstGeom prst="line">
                <a:avLst/>
              </a:prstGeom>
              <a:noFill/>
              <a:ln w="19050" cap="rnd" cmpd="sng" algn="ctr">
                <a:solidFill>
                  <a:srgbClr val="000000"/>
                </a:solidFill>
                <a:prstDash val="solid"/>
                <a:round/>
              </a:ln>
              <a:effectLst/>
            </p:spPr>
          </p:cxnSp>
          <p:sp>
            <p:nvSpPr>
              <p:cNvPr id="498" name="テキスト ボックス 497">
                <a:extLst>
                  <a:ext uri="{FF2B5EF4-FFF2-40B4-BE49-F238E27FC236}">
                    <a16:creationId xmlns:a16="http://schemas.microsoft.com/office/drawing/2014/main" id="{ABB70765-FA9E-67F3-CE70-F66D8B7BAE9E}"/>
                  </a:ext>
                </a:extLst>
              </p:cNvPr>
              <p:cNvSpPr txBox="1"/>
              <p:nvPr/>
            </p:nvSpPr>
            <p:spPr>
              <a:xfrm>
                <a:off x="26504137"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24</a:t>
                </a:r>
              </a:p>
            </p:txBody>
          </p:sp>
          <p:cxnSp>
            <p:nvCxnSpPr>
              <p:cNvPr id="499" name="直線コネクタ 498">
                <a:extLst>
                  <a:ext uri="{FF2B5EF4-FFF2-40B4-BE49-F238E27FC236}">
                    <a16:creationId xmlns:a16="http://schemas.microsoft.com/office/drawing/2014/main" id="{D1C4C88C-FDD1-EF1E-CDEC-603A45484350}"/>
                  </a:ext>
                </a:extLst>
              </p:cNvPr>
              <p:cNvCxnSpPr>
                <a:cxnSpLocks/>
              </p:cNvCxnSpPr>
              <p:nvPr/>
            </p:nvCxnSpPr>
            <p:spPr>
              <a:xfrm>
                <a:off x="27077188" y="13893087"/>
                <a:ext cx="0" cy="79018"/>
              </a:xfrm>
              <a:prstGeom prst="line">
                <a:avLst/>
              </a:prstGeom>
              <a:noFill/>
              <a:ln w="19050" cap="rnd" cmpd="sng" algn="ctr">
                <a:solidFill>
                  <a:srgbClr val="000000"/>
                </a:solidFill>
                <a:prstDash val="solid"/>
                <a:round/>
              </a:ln>
              <a:effectLst/>
            </p:spPr>
          </p:cxnSp>
          <p:sp>
            <p:nvSpPr>
              <p:cNvPr id="500" name="テキスト ボックス 499">
                <a:extLst>
                  <a:ext uri="{FF2B5EF4-FFF2-40B4-BE49-F238E27FC236}">
                    <a16:creationId xmlns:a16="http://schemas.microsoft.com/office/drawing/2014/main" id="{EA1A87AC-A32A-A0C4-7E41-176033CA7599}"/>
                  </a:ext>
                </a:extLst>
              </p:cNvPr>
              <p:cNvSpPr txBox="1"/>
              <p:nvPr/>
            </p:nvSpPr>
            <p:spPr>
              <a:xfrm>
                <a:off x="26948950"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27</a:t>
                </a:r>
              </a:p>
            </p:txBody>
          </p:sp>
          <p:cxnSp>
            <p:nvCxnSpPr>
              <p:cNvPr id="501" name="直線コネクタ 500">
                <a:extLst>
                  <a:ext uri="{FF2B5EF4-FFF2-40B4-BE49-F238E27FC236}">
                    <a16:creationId xmlns:a16="http://schemas.microsoft.com/office/drawing/2014/main" id="{F90F1962-11D8-F576-E321-1160D9FB2263}"/>
                  </a:ext>
                </a:extLst>
              </p:cNvPr>
              <p:cNvCxnSpPr>
                <a:cxnSpLocks/>
              </p:cNvCxnSpPr>
              <p:nvPr/>
            </p:nvCxnSpPr>
            <p:spPr>
              <a:xfrm>
                <a:off x="27522001" y="13893087"/>
                <a:ext cx="0" cy="79018"/>
              </a:xfrm>
              <a:prstGeom prst="line">
                <a:avLst/>
              </a:prstGeom>
              <a:noFill/>
              <a:ln w="19050" cap="rnd" cmpd="sng" algn="ctr">
                <a:solidFill>
                  <a:srgbClr val="000000"/>
                </a:solidFill>
                <a:prstDash val="solid"/>
                <a:round/>
              </a:ln>
              <a:effectLst/>
            </p:spPr>
          </p:cxnSp>
          <p:sp>
            <p:nvSpPr>
              <p:cNvPr id="502" name="テキスト ボックス 501">
                <a:extLst>
                  <a:ext uri="{FF2B5EF4-FFF2-40B4-BE49-F238E27FC236}">
                    <a16:creationId xmlns:a16="http://schemas.microsoft.com/office/drawing/2014/main" id="{B7692137-C645-3751-F22D-A0142F4C0B79}"/>
                  </a:ext>
                </a:extLst>
              </p:cNvPr>
              <p:cNvSpPr txBox="1"/>
              <p:nvPr/>
            </p:nvSpPr>
            <p:spPr>
              <a:xfrm>
                <a:off x="27393763"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30</a:t>
                </a:r>
              </a:p>
            </p:txBody>
          </p:sp>
          <p:cxnSp>
            <p:nvCxnSpPr>
              <p:cNvPr id="503" name="直線コネクタ 502">
                <a:extLst>
                  <a:ext uri="{FF2B5EF4-FFF2-40B4-BE49-F238E27FC236}">
                    <a16:creationId xmlns:a16="http://schemas.microsoft.com/office/drawing/2014/main" id="{701A13AA-2C38-662F-1C01-F614C6F87D21}"/>
                  </a:ext>
                </a:extLst>
              </p:cNvPr>
              <p:cNvCxnSpPr>
                <a:cxnSpLocks/>
              </p:cNvCxnSpPr>
              <p:nvPr/>
            </p:nvCxnSpPr>
            <p:spPr>
              <a:xfrm>
                <a:off x="27966814" y="13893087"/>
                <a:ext cx="0" cy="79018"/>
              </a:xfrm>
              <a:prstGeom prst="line">
                <a:avLst/>
              </a:prstGeom>
              <a:noFill/>
              <a:ln w="19050" cap="rnd" cmpd="sng" algn="ctr">
                <a:solidFill>
                  <a:srgbClr val="000000"/>
                </a:solidFill>
                <a:prstDash val="solid"/>
                <a:round/>
              </a:ln>
              <a:effectLst/>
            </p:spPr>
          </p:cxnSp>
          <p:sp>
            <p:nvSpPr>
              <p:cNvPr id="504" name="テキスト ボックス 503">
                <a:extLst>
                  <a:ext uri="{FF2B5EF4-FFF2-40B4-BE49-F238E27FC236}">
                    <a16:creationId xmlns:a16="http://schemas.microsoft.com/office/drawing/2014/main" id="{44A4B00D-5C62-B560-987B-392B35C3BF90}"/>
                  </a:ext>
                </a:extLst>
              </p:cNvPr>
              <p:cNvSpPr txBox="1"/>
              <p:nvPr/>
            </p:nvSpPr>
            <p:spPr>
              <a:xfrm>
                <a:off x="27838576"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33</a:t>
                </a:r>
              </a:p>
            </p:txBody>
          </p:sp>
          <p:cxnSp>
            <p:nvCxnSpPr>
              <p:cNvPr id="505" name="直線コネクタ 504">
                <a:extLst>
                  <a:ext uri="{FF2B5EF4-FFF2-40B4-BE49-F238E27FC236}">
                    <a16:creationId xmlns:a16="http://schemas.microsoft.com/office/drawing/2014/main" id="{27A88929-B005-F0E3-FE80-3C45CDFA51A7}"/>
                  </a:ext>
                </a:extLst>
              </p:cNvPr>
              <p:cNvCxnSpPr>
                <a:cxnSpLocks/>
              </p:cNvCxnSpPr>
              <p:nvPr/>
            </p:nvCxnSpPr>
            <p:spPr>
              <a:xfrm>
                <a:off x="28411627" y="13893087"/>
                <a:ext cx="0" cy="79018"/>
              </a:xfrm>
              <a:prstGeom prst="line">
                <a:avLst/>
              </a:prstGeom>
              <a:noFill/>
              <a:ln w="19050" cap="rnd" cmpd="sng" algn="ctr">
                <a:solidFill>
                  <a:srgbClr val="000000"/>
                </a:solidFill>
                <a:prstDash val="solid"/>
                <a:round/>
              </a:ln>
              <a:effectLst/>
            </p:spPr>
          </p:cxnSp>
          <p:sp>
            <p:nvSpPr>
              <p:cNvPr id="506" name="テキスト ボックス 505">
                <a:extLst>
                  <a:ext uri="{FF2B5EF4-FFF2-40B4-BE49-F238E27FC236}">
                    <a16:creationId xmlns:a16="http://schemas.microsoft.com/office/drawing/2014/main" id="{4B0B1540-0965-62E5-0571-0E9B7324E673}"/>
                  </a:ext>
                </a:extLst>
              </p:cNvPr>
              <p:cNvSpPr txBox="1"/>
              <p:nvPr/>
            </p:nvSpPr>
            <p:spPr>
              <a:xfrm>
                <a:off x="28283389"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36</a:t>
                </a:r>
              </a:p>
            </p:txBody>
          </p:sp>
          <p:cxnSp>
            <p:nvCxnSpPr>
              <p:cNvPr id="507" name="直線コネクタ 506">
                <a:extLst>
                  <a:ext uri="{FF2B5EF4-FFF2-40B4-BE49-F238E27FC236}">
                    <a16:creationId xmlns:a16="http://schemas.microsoft.com/office/drawing/2014/main" id="{8538234F-9D8F-1261-6231-C819A9814C4D}"/>
                  </a:ext>
                </a:extLst>
              </p:cNvPr>
              <p:cNvCxnSpPr>
                <a:cxnSpLocks/>
              </p:cNvCxnSpPr>
              <p:nvPr/>
            </p:nvCxnSpPr>
            <p:spPr>
              <a:xfrm>
                <a:off x="28856440" y="13893087"/>
                <a:ext cx="0" cy="79018"/>
              </a:xfrm>
              <a:prstGeom prst="line">
                <a:avLst/>
              </a:prstGeom>
              <a:noFill/>
              <a:ln w="19050" cap="rnd" cmpd="sng" algn="ctr">
                <a:solidFill>
                  <a:srgbClr val="000000"/>
                </a:solidFill>
                <a:prstDash val="solid"/>
                <a:round/>
              </a:ln>
              <a:effectLst/>
            </p:spPr>
          </p:cxnSp>
          <p:sp>
            <p:nvSpPr>
              <p:cNvPr id="508" name="テキスト ボックス 507">
                <a:extLst>
                  <a:ext uri="{FF2B5EF4-FFF2-40B4-BE49-F238E27FC236}">
                    <a16:creationId xmlns:a16="http://schemas.microsoft.com/office/drawing/2014/main" id="{CDE48907-C110-46A9-2DCE-64D284402D62}"/>
                  </a:ext>
                </a:extLst>
              </p:cNvPr>
              <p:cNvSpPr txBox="1"/>
              <p:nvPr/>
            </p:nvSpPr>
            <p:spPr>
              <a:xfrm>
                <a:off x="28728202"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39</a:t>
                </a:r>
              </a:p>
            </p:txBody>
          </p:sp>
          <p:cxnSp>
            <p:nvCxnSpPr>
              <p:cNvPr id="509" name="直線コネクタ 508">
                <a:extLst>
                  <a:ext uri="{FF2B5EF4-FFF2-40B4-BE49-F238E27FC236}">
                    <a16:creationId xmlns:a16="http://schemas.microsoft.com/office/drawing/2014/main" id="{1D692E23-C7E6-BD65-9432-8C80F2CCB28C}"/>
                  </a:ext>
                </a:extLst>
              </p:cNvPr>
              <p:cNvCxnSpPr>
                <a:cxnSpLocks/>
              </p:cNvCxnSpPr>
              <p:nvPr/>
            </p:nvCxnSpPr>
            <p:spPr>
              <a:xfrm>
                <a:off x="29301253" y="13893087"/>
                <a:ext cx="0" cy="79018"/>
              </a:xfrm>
              <a:prstGeom prst="line">
                <a:avLst/>
              </a:prstGeom>
              <a:noFill/>
              <a:ln w="19050" cap="rnd" cmpd="sng" algn="ctr">
                <a:solidFill>
                  <a:srgbClr val="000000"/>
                </a:solidFill>
                <a:prstDash val="solid"/>
                <a:round/>
              </a:ln>
              <a:effectLst/>
            </p:spPr>
          </p:cxnSp>
          <p:sp>
            <p:nvSpPr>
              <p:cNvPr id="510" name="テキスト ボックス 509">
                <a:extLst>
                  <a:ext uri="{FF2B5EF4-FFF2-40B4-BE49-F238E27FC236}">
                    <a16:creationId xmlns:a16="http://schemas.microsoft.com/office/drawing/2014/main" id="{FE08749B-ECD9-74CD-9937-3F9EF5B0162E}"/>
                  </a:ext>
                </a:extLst>
              </p:cNvPr>
              <p:cNvSpPr txBox="1"/>
              <p:nvPr/>
            </p:nvSpPr>
            <p:spPr>
              <a:xfrm>
                <a:off x="29173015" y="13988377"/>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42</a:t>
                </a:r>
              </a:p>
            </p:txBody>
          </p:sp>
          <p:grpSp>
            <p:nvGrpSpPr>
              <p:cNvPr id="2035" name="グループ化 2034">
                <a:extLst>
                  <a:ext uri="{FF2B5EF4-FFF2-40B4-BE49-F238E27FC236}">
                    <a16:creationId xmlns:a16="http://schemas.microsoft.com/office/drawing/2014/main" id="{80F4A270-A7B9-F6B5-E68B-7FD033131240}"/>
                  </a:ext>
                </a:extLst>
              </p:cNvPr>
              <p:cNvGrpSpPr/>
              <p:nvPr/>
            </p:nvGrpSpPr>
            <p:grpSpPr>
              <a:xfrm>
                <a:off x="20803953" y="14612808"/>
                <a:ext cx="8546995" cy="215444"/>
                <a:chOff x="20803953" y="14728708"/>
                <a:chExt cx="8546995" cy="215444"/>
              </a:xfrm>
            </p:grpSpPr>
            <p:sp>
              <p:nvSpPr>
                <p:cNvPr id="469" name="テキスト ボックス 468">
                  <a:extLst>
                    <a:ext uri="{FF2B5EF4-FFF2-40B4-BE49-F238E27FC236}">
                      <a16:creationId xmlns:a16="http://schemas.microsoft.com/office/drawing/2014/main" id="{CE8C055F-506E-D794-1382-B6F30E2B0CF0}"/>
                    </a:ext>
                  </a:extLst>
                </p:cNvPr>
                <p:cNvSpPr txBox="1"/>
                <p:nvPr/>
              </p:nvSpPr>
              <p:spPr>
                <a:xfrm>
                  <a:off x="20803953" y="14728708"/>
                  <a:ext cx="1511632" cy="215444"/>
                </a:xfrm>
                <a:prstGeom prst="rect">
                  <a:avLst/>
                </a:prstGeom>
                <a:noFill/>
              </p:spPr>
              <p:txBody>
                <a:bodyPr wrap="none" lIns="0" tIns="0" rIns="0" bIns="0" rtlCol="0" anchor="t">
                  <a:spAutoFit/>
                </a:body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Number of patients</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11" name="テキスト ボックス 510">
                  <a:extLst>
                    <a:ext uri="{FF2B5EF4-FFF2-40B4-BE49-F238E27FC236}">
                      <a16:creationId xmlns:a16="http://schemas.microsoft.com/office/drawing/2014/main" id="{458594E2-9535-932B-13B9-DFBDB795549A}"/>
                    </a:ext>
                  </a:extLst>
                </p:cNvPr>
                <p:cNvSpPr txBox="1"/>
                <p:nvPr/>
              </p:nvSpPr>
              <p:spPr>
                <a:xfrm>
                  <a:off x="22529674"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31</a:t>
                  </a:r>
                </a:p>
              </p:txBody>
            </p:sp>
            <p:sp>
              <p:nvSpPr>
                <p:cNvPr id="512" name="テキスト ボックス 511">
                  <a:extLst>
                    <a:ext uri="{FF2B5EF4-FFF2-40B4-BE49-F238E27FC236}">
                      <a16:creationId xmlns:a16="http://schemas.microsoft.com/office/drawing/2014/main" id="{898274EE-3A62-2157-651D-E79ECA452E85}"/>
                    </a:ext>
                  </a:extLst>
                </p:cNvPr>
                <p:cNvSpPr txBox="1"/>
                <p:nvPr/>
              </p:nvSpPr>
              <p:spPr>
                <a:xfrm>
                  <a:off x="22974487"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31</a:t>
                  </a:r>
                </a:p>
              </p:txBody>
            </p:sp>
            <p:sp>
              <p:nvSpPr>
                <p:cNvPr id="513" name="テキスト ボックス 512">
                  <a:extLst>
                    <a:ext uri="{FF2B5EF4-FFF2-40B4-BE49-F238E27FC236}">
                      <a16:creationId xmlns:a16="http://schemas.microsoft.com/office/drawing/2014/main" id="{6592B156-C491-A948-E8CB-5C7799EFEE54}"/>
                    </a:ext>
                  </a:extLst>
                </p:cNvPr>
                <p:cNvSpPr txBox="1"/>
                <p:nvPr/>
              </p:nvSpPr>
              <p:spPr>
                <a:xfrm>
                  <a:off x="23419300"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31</a:t>
                  </a:r>
                </a:p>
              </p:txBody>
            </p:sp>
            <p:sp>
              <p:nvSpPr>
                <p:cNvPr id="514" name="テキスト ボックス 513">
                  <a:extLst>
                    <a:ext uri="{FF2B5EF4-FFF2-40B4-BE49-F238E27FC236}">
                      <a16:creationId xmlns:a16="http://schemas.microsoft.com/office/drawing/2014/main" id="{C5184340-5B55-6C76-90FD-353ADAA63D10}"/>
                    </a:ext>
                  </a:extLst>
                </p:cNvPr>
                <p:cNvSpPr txBox="1"/>
                <p:nvPr/>
              </p:nvSpPr>
              <p:spPr>
                <a:xfrm>
                  <a:off x="23864113"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28</a:t>
                  </a:r>
                </a:p>
              </p:txBody>
            </p:sp>
            <p:sp>
              <p:nvSpPr>
                <p:cNvPr id="515" name="テキスト ボックス 514">
                  <a:extLst>
                    <a:ext uri="{FF2B5EF4-FFF2-40B4-BE49-F238E27FC236}">
                      <a16:creationId xmlns:a16="http://schemas.microsoft.com/office/drawing/2014/main" id="{F987F5AE-B47E-626E-58AB-CB327DA16189}"/>
                    </a:ext>
                  </a:extLst>
                </p:cNvPr>
                <p:cNvSpPr txBox="1"/>
                <p:nvPr/>
              </p:nvSpPr>
              <p:spPr>
                <a:xfrm>
                  <a:off x="24308926"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27</a:t>
                  </a:r>
                </a:p>
              </p:txBody>
            </p:sp>
            <p:sp>
              <p:nvSpPr>
                <p:cNvPr id="516" name="テキスト ボックス 515">
                  <a:extLst>
                    <a:ext uri="{FF2B5EF4-FFF2-40B4-BE49-F238E27FC236}">
                      <a16:creationId xmlns:a16="http://schemas.microsoft.com/office/drawing/2014/main" id="{749C959B-F0E5-D8A9-45D3-F905FD23CF42}"/>
                    </a:ext>
                  </a:extLst>
                </p:cNvPr>
                <p:cNvSpPr txBox="1"/>
                <p:nvPr/>
              </p:nvSpPr>
              <p:spPr>
                <a:xfrm>
                  <a:off x="24753739"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27</a:t>
                  </a:r>
                </a:p>
              </p:txBody>
            </p:sp>
            <p:sp>
              <p:nvSpPr>
                <p:cNvPr id="517" name="テキスト ボックス 516">
                  <a:extLst>
                    <a:ext uri="{FF2B5EF4-FFF2-40B4-BE49-F238E27FC236}">
                      <a16:creationId xmlns:a16="http://schemas.microsoft.com/office/drawing/2014/main" id="{FFD66BC5-D874-5FE1-4E20-735B99613B0F}"/>
                    </a:ext>
                  </a:extLst>
                </p:cNvPr>
                <p:cNvSpPr txBox="1"/>
                <p:nvPr/>
              </p:nvSpPr>
              <p:spPr>
                <a:xfrm>
                  <a:off x="25198553"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27</a:t>
                  </a:r>
                </a:p>
              </p:txBody>
            </p:sp>
            <p:sp>
              <p:nvSpPr>
                <p:cNvPr id="518" name="テキスト ボックス 517">
                  <a:extLst>
                    <a:ext uri="{FF2B5EF4-FFF2-40B4-BE49-F238E27FC236}">
                      <a16:creationId xmlns:a16="http://schemas.microsoft.com/office/drawing/2014/main" id="{5841BC3D-70A0-4A78-8EC8-85CBCAC2BC73}"/>
                    </a:ext>
                  </a:extLst>
                </p:cNvPr>
                <p:cNvSpPr txBox="1"/>
                <p:nvPr/>
              </p:nvSpPr>
              <p:spPr>
                <a:xfrm>
                  <a:off x="25643366"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26</a:t>
                  </a:r>
                </a:p>
              </p:txBody>
            </p:sp>
            <p:sp>
              <p:nvSpPr>
                <p:cNvPr id="519" name="テキスト ボックス 518">
                  <a:extLst>
                    <a:ext uri="{FF2B5EF4-FFF2-40B4-BE49-F238E27FC236}">
                      <a16:creationId xmlns:a16="http://schemas.microsoft.com/office/drawing/2014/main" id="{DD3430DD-25B4-F9B0-5F13-D6C82C2A4F49}"/>
                    </a:ext>
                  </a:extLst>
                </p:cNvPr>
                <p:cNvSpPr txBox="1"/>
                <p:nvPr/>
              </p:nvSpPr>
              <p:spPr>
                <a:xfrm>
                  <a:off x="26088179"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26</a:t>
                  </a:r>
                </a:p>
              </p:txBody>
            </p:sp>
            <p:sp>
              <p:nvSpPr>
                <p:cNvPr id="520" name="テキスト ボックス 519">
                  <a:extLst>
                    <a:ext uri="{FF2B5EF4-FFF2-40B4-BE49-F238E27FC236}">
                      <a16:creationId xmlns:a16="http://schemas.microsoft.com/office/drawing/2014/main" id="{D166FBC0-8218-2987-BC36-41B50ACE4F5C}"/>
                    </a:ext>
                  </a:extLst>
                </p:cNvPr>
                <p:cNvSpPr txBox="1"/>
                <p:nvPr/>
              </p:nvSpPr>
              <p:spPr>
                <a:xfrm>
                  <a:off x="26532992"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23</a:t>
                  </a:r>
                </a:p>
              </p:txBody>
            </p:sp>
            <p:sp>
              <p:nvSpPr>
                <p:cNvPr id="521" name="テキスト ボックス 520">
                  <a:extLst>
                    <a:ext uri="{FF2B5EF4-FFF2-40B4-BE49-F238E27FC236}">
                      <a16:creationId xmlns:a16="http://schemas.microsoft.com/office/drawing/2014/main" id="{197E91EE-EBA3-B4D9-866E-19D71AE07C97}"/>
                    </a:ext>
                  </a:extLst>
                </p:cNvPr>
                <p:cNvSpPr txBox="1"/>
                <p:nvPr/>
              </p:nvSpPr>
              <p:spPr>
                <a:xfrm>
                  <a:off x="26977805"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19</a:t>
                  </a:r>
                </a:p>
              </p:txBody>
            </p:sp>
            <p:sp>
              <p:nvSpPr>
                <p:cNvPr id="522" name="テキスト ボックス 521">
                  <a:extLst>
                    <a:ext uri="{FF2B5EF4-FFF2-40B4-BE49-F238E27FC236}">
                      <a16:creationId xmlns:a16="http://schemas.microsoft.com/office/drawing/2014/main" id="{967B28A0-AC76-6396-76FD-E25C6A299A0A}"/>
                    </a:ext>
                  </a:extLst>
                </p:cNvPr>
                <p:cNvSpPr txBox="1"/>
                <p:nvPr/>
              </p:nvSpPr>
              <p:spPr>
                <a:xfrm>
                  <a:off x="27422618"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17</a:t>
                  </a:r>
                </a:p>
              </p:txBody>
            </p:sp>
            <p:sp>
              <p:nvSpPr>
                <p:cNvPr id="523" name="テキスト ボックス 522">
                  <a:extLst>
                    <a:ext uri="{FF2B5EF4-FFF2-40B4-BE49-F238E27FC236}">
                      <a16:creationId xmlns:a16="http://schemas.microsoft.com/office/drawing/2014/main" id="{D1ADA962-DA50-3F83-2719-7EC18C2E35D3}"/>
                    </a:ext>
                  </a:extLst>
                </p:cNvPr>
                <p:cNvSpPr txBox="1"/>
                <p:nvPr/>
              </p:nvSpPr>
              <p:spPr>
                <a:xfrm>
                  <a:off x="27867431" y="14728708"/>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12</a:t>
                  </a:r>
                </a:p>
              </p:txBody>
            </p:sp>
            <p:sp>
              <p:nvSpPr>
                <p:cNvPr id="524" name="テキスト ボックス 523">
                  <a:extLst>
                    <a:ext uri="{FF2B5EF4-FFF2-40B4-BE49-F238E27FC236}">
                      <a16:creationId xmlns:a16="http://schemas.microsoft.com/office/drawing/2014/main" id="{980A3165-9770-24A0-E17A-85E1C4AC6B40}"/>
                    </a:ext>
                  </a:extLst>
                </p:cNvPr>
                <p:cNvSpPr txBox="1"/>
                <p:nvPr/>
              </p:nvSpPr>
              <p:spPr>
                <a:xfrm>
                  <a:off x="28361936" y="14728708"/>
                  <a:ext cx="99386"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7</a:t>
                  </a:r>
                </a:p>
              </p:txBody>
            </p:sp>
            <p:sp>
              <p:nvSpPr>
                <p:cNvPr id="525" name="テキスト ボックス 524">
                  <a:extLst>
                    <a:ext uri="{FF2B5EF4-FFF2-40B4-BE49-F238E27FC236}">
                      <a16:creationId xmlns:a16="http://schemas.microsoft.com/office/drawing/2014/main" id="{ECD7E826-0B00-499D-7DAC-B20817180817}"/>
                    </a:ext>
                  </a:extLst>
                </p:cNvPr>
                <p:cNvSpPr txBox="1"/>
                <p:nvPr/>
              </p:nvSpPr>
              <p:spPr>
                <a:xfrm>
                  <a:off x="28806749" y="14728708"/>
                  <a:ext cx="99386"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6</a:t>
                  </a:r>
                </a:p>
              </p:txBody>
            </p:sp>
            <p:sp>
              <p:nvSpPr>
                <p:cNvPr id="526" name="テキスト ボックス 525">
                  <a:extLst>
                    <a:ext uri="{FF2B5EF4-FFF2-40B4-BE49-F238E27FC236}">
                      <a16:creationId xmlns:a16="http://schemas.microsoft.com/office/drawing/2014/main" id="{6A1CA382-7393-E62B-4D59-56E4A64322DD}"/>
                    </a:ext>
                  </a:extLst>
                </p:cNvPr>
                <p:cNvSpPr txBox="1"/>
                <p:nvPr/>
              </p:nvSpPr>
              <p:spPr>
                <a:xfrm>
                  <a:off x="29251562" y="14728708"/>
                  <a:ext cx="99386"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6</a:t>
                  </a:r>
                </a:p>
              </p:txBody>
            </p:sp>
          </p:grpSp>
          <p:sp>
            <p:nvSpPr>
              <p:cNvPr id="527" name="テキスト ボックス 526">
                <a:extLst>
                  <a:ext uri="{FF2B5EF4-FFF2-40B4-BE49-F238E27FC236}">
                    <a16:creationId xmlns:a16="http://schemas.microsoft.com/office/drawing/2014/main" id="{ECE6BFA7-D725-0E74-813A-132FDB2DBC4E}"/>
                  </a:ext>
                </a:extLst>
              </p:cNvPr>
              <p:cNvSpPr txBox="1"/>
              <p:nvPr/>
            </p:nvSpPr>
            <p:spPr>
              <a:xfrm>
                <a:off x="25339011" y="14299316"/>
                <a:ext cx="795090" cy="2492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(Month)</a:t>
                </a:r>
              </a:p>
            </p:txBody>
          </p:sp>
          <p:grpSp>
            <p:nvGrpSpPr>
              <p:cNvPr id="528" name="グループ化 527">
                <a:extLst>
                  <a:ext uri="{FF2B5EF4-FFF2-40B4-BE49-F238E27FC236}">
                    <a16:creationId xmlns:a16="http://schemas.microsoft.com/office/drawing/2014/main" id="{CF509388-F009-B372-6EF2-912BF326E88D}"/>
                  </a:ext>
                </a:extLst>
              </p:cNvPr>
              <p:cNvGrpSpPr/>
              <p:nvPr/>
            </p:nvGrpSpPr>
            <p:grpSpPr>
              <a:xfrm>
                <a:off x="23367908" y="11933036"/>
                <a:ext cx="6086927" cy="1960050"/>
                <a:chOff x="3967244" y="3311525"/>
                <a:chExt cx="6086927" cy="1960050"/>
              </a:xfrm>
            </p:grpSpPr>
            <p:sp>
              <p:nvSpPr>
                <p:cNvPr id="608" name="正方形/長方形 607">
                  <a:extLst>
                    <a:ext uri="{FF2B5EF4-FFF2-40B4-BE49-F238E27FC236}">
                      <a16:creationId xmlns:a16="http://schemas.microsoft.com/office/drawing/2014/main" id="{97203CA1-4594-7BA6-49F6-75BFFB58540C}"/>
                    </a:ext>
                  </a:extLst>
                </p:cNvPr>
                <p:cNvSpPr/>
                <p:nvPr/>
              </p:nvSpPr>
              <p:spPr>
                <a:xfrm>
                  <a:off x="3967244" y="5155405"/>
                  <a:ext cx="305902" cy="116169"/>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09" name="正方形/長方形 608">
                  <a:extLst>
                    <a:ext uri="{FF2B5EF4-FFF2-40B4-BE49-F238E27FC236}">
                      <a16:creationId xmlns:a16="http://schemas.microsoft.com/office/drawing/2014/main" id="{03B92318-C78D-2530-E6A5-5DBFE573610B}"/>
                    </a:ext>
                  </a:extLst>
                </p:cNvPr>
                <p:cNvSpPr/>
                <p:nvPr/>
              </p:nvSpPr>
              <p:spPr>
                <a:xfrm>
                  <a:off x="4411938" y="5000625"/>
                  <a:ext cx="305902" cy="270949"/>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0" name="正方形/長方形 609">
                  <a:extLst>
                    <a:ext uri="{FF2B5EF4-FFF2-40B4-BE49-F238E27FC236}">
                      <a16:creationId xmlns:a16="http://schemas.microsoft.com/office/drawing/2014/main" id="{1FBF8A0F-9150-00E2-C0F8-B6A3571AC23C}"/>
                    </a:ext>
                  </a:extLst>
                </p:cNvPr>
                <p:cNvSpPr/>
                <p:nvPr/>
              </p:nvSpPr>
              <p:spPr>
                <a:xfrm>
                  <a:off x="4856632" y="5141119"/>
                  <a:ext cx="305902" cy="130455"/>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1" name="正方形/長方形 610">
                  <a:extLst>
                    <a:ext uri="{FF2B5EF4-FFF2-40B4-BE49-F238E27FC236}">
                      <a16:creationId xmlns:a16="http://schemas.microsoft.com/office/drawing/2014/main" id="{3D0D910F-3BB0-26B5-B98F-F3CE81239312}"/>
                    </a:ext>
                  </a:extLst>
                </p:cNvPr>
                <p:cNvSpPr/>
                <p:nvPr/>
              </p:nvSpPr>
              <p:spPr>
                <a:xfrm>
                  <a:off x="5301326" y="4700587"/>
                  <a:ext cx="305902" cy="570987"/>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2" name="正方形/長方形 611">
                  <a:extLst>
                    <a:ext uri="{FF2B5EF4-FFF2-40B4-BE49-F238E27FC236}">
                      <a16:creationId xmlns:a16="http://schemas.microsoft.com/office/drawing/2014/main" id="{165F6E46-9CAF-BB9C-34D4-759A08EE4300}"/>
                    </a:ext>
                  </a:extLst>
                </p:cNvPr>
                <p:cNvSpPr/>
                <p:nvPr/>
              </p:nvSpPr>
              <p:spPr>
                <a:xfrm>
                  <a:off x="5746020" y="4548188"/>
                  <a:ext cx="305902" cy="723387"/>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3" name="正方形/長方形 612">
                  <a:extLst>
                    <a:ext uri="{FF2B5EF4-FFF2-40B4-BE49-F238E27FC236}">
                      <a16:creationId xmlns:a16="http://schemas.microsoft.com/office/drawing/2014/main" id="{E4A3970F-D845-30AA-59D2-6303A76139C4}"/>
                    </a:ext>
                  </a:extLst>
                </p:cNvPr>
                <p:cNvSpPr/>
                <p:nvPr/>
              </p:nvSpPr>
              <p:spPr>
                <a:xfrm>
                  <a:off x="6190714" y="4672013"/>
                  <a:ext cx="305902" cy="599562"/>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4" name="正方形/長方形 613">
                  <a:extLst>
                    <a:ext uri="{FF2B5EF4-FFF2-40B4-BE49-F238E27FC236}">
                      <a16:creationId xmlns:a16="http://schemas.microsoft.com/office/drawing/2014/main" id="{CE7EC231-3A94-E8CE-D117-3C3513ACF82E}"/>
                    </a:ext>
                  </a:extLst>
                </p:cNvPr>
                <p:cNvSpPr/>
                <p:nvPr/>
              </p:nvSpPr>
              <p:spPr>
                <a:xfrm>
                  <a:off x="6635408" y="4519613"/>
                  <a:ext cx="305902" cy="751962"/>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5" name="正方形/長方形 614">
                  <a:extLst>
                    <a:ext uri="{FF2B5EF4-FFF2-40B4-BE49-F238E27FC236}">
                      <a16:creationId xmlns:a16="http://schemas.microsoft.com/office/drawing/2014/main" id="{3D04E988-54B7-60BE-3640-8F5FD98DCA2E}"/>
                    </a:ext>
                  </a:extLst>
                </p:cNvPr>
                <p:cNvSpPr/>
                <p:nvPr/>
              </p:nvSpPr>
              <p:spPr>
                <a:xfrm>
                  <a:off x="7080102" y="4767263"/>
                  <a:ext cx="305902" cy="504312"/>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6" name="正方形/長方形 615">
                  <a:extLst>
                    <a:ext uri="{FF2B5EF4-FFF2-40B4-BE49-F238E27FC236}">
                      <a16:creationId xmlns:a16="http://schemas.microsoft.com/office/drawing/2014/main" id="{4B9D607E-DF16-96C5-FDE6-BA9D756293BE}"/>
                    </a:ext>
                  </a:extLst>
                </p:cNvPr>
                <p:cNvSpPr/>
                <p:nvPr/>
              </p:nvSpPr>
              <p:spPr>
                <a:xfrm>
                  <a:off x="7524796" y="4655344"/>
                  <a:ext cx="305902" cy="616231"/>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7" name="正方形/長方形 616">
                  <a:extLst>
                    <a:ext uri="{FF2B5EF4-FFF2-40B4-BE49-F238E27FC236}">
                      <a16:creationId xmlns:a16="http://schemas.microsoft.com/office/drawing/2014/main" id="{EEB6EA5D-8E83-3CD2-9E11-2297FFFFB65C}"/>
                    </a:ext>
                  </a:extLst>
                </p:cNvPr>
                <p:cNvSpPr/>
                <p:nvPr/>
              </p:nvSpPr>
              <p:spPr>
                <a:xfrm>
                  <a:off x="7969490" y="4348163"/>
                  <a:ext cx="305902" cy="923412"/>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8" name="正方形/長方形 617">
                  <a:extLst>
                    <a:ext uri="{FF2B5EF4-FFF2-40B4-BE49-F238E27FC236}">
                      <a16:creationId xmlns:a16="http://schemas.microsoft.com/office/drawing/2014/main" id="{732A4213-DBFD-0CFD-0526-6ADBB04AC445}"/>
                    </a:ext>
                  </a:extLst>
                </p:cNvPr>
                <p:cNvSpPr/>
                <p:nvPr/>
              </p:nvSpPr>
              <p:spPr>
                <a:xfrm>
                  <a:off x="9748269" y="3311525"/>
                  <a:ext cx="305902" cy="1960050"/>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19" name="正方形/長方形 618">
                  <a:extLst>
                    <a:ext uri="{FF2B5EF4-FFF2-40B4-BE49-F238E27FC236}">
                      <a16:creationId xmlns:a16="http://schemas.microsoft.com/office/drawing/2014/main" id="{DC1AF794-DC43-CE13-33B3-FDCF73D01637}"/>
                    </a:ext>
                  </a:extLst>
                </p:cNvPr>
                <p:cNvSpPr/>
                <p:nvPr/>
              </p:nvSpPr>
              <p:spPr>
                <a:xfrm>
                  <a:off x="9303572" y="3967163"/>
                  <a:ext cx="305902" cy="1304412"/>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20" name="正方形/長方形 619">
                  <a:extLst>
                    <a:ext uri="{FF2B5EF4-FFF2-40B4-BE49-F238E27FC236}">
                      <a16:creationId xmlns:a16="http://schemas.microsoft.com/office/drawing/2014/main" id="{4DC95712-E8F4-B60E-514F-F82B81911495}"/>
                    </a:ext>
                  </a:extLst>
                </p:cNvPr>
                <p:cNvSpPr/>
                <p:nvPr/>
              </p:nvSpPr>
              <p:spPr>
                <a:xfrm>
                  <a:off x="8858878" y="4148138"/>
                  <a:ext cx="305902" cy="1123437"/>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21" name="正方形/長方形 620">
                  <a:extLst>
                    <a:ext uri="{FF2B5EF4-FFF2-40B4-BE49-F238E27FC236}">
                      <a16:creationId xmlns:a16="http://schemas.microsoft.com/office/drawing/2014/main" id="{F07E157A-26E8-27AF-0047-4D743C3CA18E}"/>
                    </a:ext>
                  </a:extLst>
                </p:cNvPr>
                <p:cNvSpPr/>
                <p:nvPr/>
              </p:nvSpPr>
              <p:spPr>
                <a:xfrm>
                  <a:off x="8414184" y="3969544"/>
                  <a:ext cx="305902" cy="1302031"/>
                </a:xfrm>
                <a:prstGeom prst="rect">
                  <a:avLst/>
                </a:prstGeom>
                <a:solidFill>
                  <a:srgbClr val="80008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529" name="グループ化 528">
                <a:extLst>
                  <a:ext uri="{FF2B5EF4-FFF2-40B4-BE49-F238E27FC236}">
                    <a16:creationId xmlns:a16="http://schemas.microsoft.com/office/drawing/2014/main" id="{8BD75760-9943-5200-ADE1-6FECB51D6C34}"/>
                  </a:ext>
                </a:extLst>
              </p:cNvPr>
              <p:cNvGrpSpPr/>
              <p:nvPr/>
            </p:nvGrpSpPr>
            <p:grpSpPr>
              <a:xfrm>
                <a:off x="23812602" y="11650462"/>
                <a:ext cx="5197536" cy="2112169"/>
                <a:chOff x="4411938" y="3028951"/>
                <a:chExt cx="5197536" cy="2112169"/>
              </a:xfrm>
            </p:grpSpPr>
            <p:sp>
              <p:nvSpPr>
                <p:cNvPr id="596" name="正方形/長方形 595">
                  <a:extLst>
                    <a:ext uri="{FF2B5EF4-FFF2-40B4-BE49-F238E27FC236}">
                      <a16:creationId xmlns:a16="http://schemas.microsoft.com/office/drawing/2014/main" id="{7F06AA70-6C2E-F658-829C-A3C30A6BA21F}"/>
                    </a:ext>
                  </a:extLst>
                </p:cNvPr>
                <p:cNvSpPr/>
                <p:nvPr/>
              </p:nvSpPr>
              <p:spPr>
                <a:xfrm>
                  <a:off x="9303572" y="3309938"/>
                  <a:ext cx="305902" cy="657225"/>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97" name="正方形/長方形 596">
                  <a:extLst>
                    <a:ext uri="{FF2B5EF4-FFF2-40B4-BE49-F238E27FC236}">
                      <a16:creationId xmlns:a16="http://schemas.microsoft.com/office/drawing/2014/main" id="{D6ACA6DC-6B0C-D703-89E6-4E9254CCA7DB}"/>
                    </a:ext>
                  </a:extLst>
                </p:cNvPr>
                <p:cNvSpPr/>
                <p:nvPr/>
              </p:nvSpPr>
              <p:spPr>
                <a:xfrm>
                  <a:off x="8858878" y="3028951"/>
                  <a:ext cx="305902" cy="1119188"/>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98" name="正方形/長方形 597">
                  <a:extLst>
                    <a:ext uri="{FF2B5EF4-FFF2-40B4-BE49-F238E27FC236}">
                      <a16:creationId xmlns:a16="http://schemas.microsoft.com/office/drawing/2014/main" id="{64DCB400-FAAB-AD22-D3BF-B77AB95FAED1}"/>
                    </a:ext>
                  </a:extLst>
                </p:cNvPr>
                <p:cNvSpPr/>
                <p:nvPr/>
              </p:nvSpPr>
              <p:spPr>
                <a:xfrm>
                  <a:off x="8414184" y="3312318"/>
                  <a:ext cx="305902" cy="657225"/>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99" name="正方形/長方形 598">
                  <a:extLst>
                    <a:ext uri="{FF2B5EF4-FFF2-40B4-BE49-F238E27FC236}">
                      <a16:creationId xmlns:a16="http://schemas.microsoft.com/office/drawing/2014/main" id="{CFF5ED39-C717-A385-F7B1-0E24F99161AB}"/>
                    </a:ext>
                  </a:extLst>
                </p:cNvPr>
                <p:cNvSpPr/>
                <p:nvPr/>
              </p:nvSpPr>
              <p:spPr>
                <a:xfrm>
                  <a:off x="7969490" y="3195638"/>
                  <a:ext cx="305902" cy="1152525"/>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00" name="正方形/長方形 599">
                  <a:extLst>
                    <a:ext uri="{FF2B5EF4-FFF2-40B4-BE49-F238E27FC236}">
                      <a16:creationId xmlns:a16="http://schemas.microsoft.com/office/drawing/2014/main" id="{BC527C1C-4C2B-8833-3F27-1BA456CF70F6}"/>
                    </a:ext>
                  </a:extLst>
                </p:cNvPr>
                <p:cNvSpPr/>
                <p:nvPr/>
              </p:nvSpPr>
              <p:spPr>
                <a:xfrm>
                  <a:off x="7524796" y="3624263"/>
                  <a:ext cx="305902" cy="1031081"/>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01" name="正方形/長方形 600">
                  <a:extLst>
                    <a:ext uri="{FF2B5EF4-FFF2-40B4-BE49-F238E27FC236}">
                      <a16:creationId xmlns:a16="http://schemas.microsoft.com/office/drawing/2014/main" id="{F6375849-6ADC-BDDC-3372-F496A21A9FF5}"/>
                    </a:ext>
                  </a:extLst>
                </p:cNvPr>
                <p:cNvSpPr/>
                <p:nvPr/>
              </p:nvSpPr>
              <p:spPr>
                <a:xfrm>
                  <a:off x="7080102" y="3912394"/>
                  <a:ext cx="305902" cy="854869"/>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02" name="正方形/長方形 601">
                  <a:extLst>
                    <a:ext uri="{FF2B5EF4-FFF2-40B4-BE49-F238E27FC236}">
                      <a16:creationId xmlns:a16="http://schemas.microsoft.com/office/drawing/2014/main" id="{DA66EFB8-3695-8719-0AD2-EC9259AC6636}"/>
                    </a:ext>
                  </a:extLst>
                </p:cNvPr>
                <p:cNvSpPr/>
                <p:nvPr/>
              </p:nvSpPr>
              <p:spPr>
                <a:xfrm>
                  <a:off x="6635408" y="4071938"/>
                  <a:ext cx="305902" cy="447675"/>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03" name="正方形/長方形 602">
                  <a:extLst>
                    <a:ext uri="{FF2B5EF4-FFF2-40B4-BE49-F238E27FC236}">
                      <a16:creationId xmlns:a16="http://schemas.microsoft.com/office/drawing/2014/main" id="{CCD774B7-26AE-4B0D-B50E-50AB2E4997C8}"/>
                    </a:ext>
                  </a:extLst>
                </p:cNvPr>
                <p:cNvSpPr/>
                <p:nvPr/>
              </p:nvSpPr>
              <p:spPr>
                <a:xfrm>
                  <a:off x="6190714" y="4072451"/>
                  <a:ext cx="305902" cy="599562"/>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04" name="正方形/長方形 603">
                  <a:extLst>
                    <a:ext uri="{FF2B5EF4-FFF2-40B4-BE49-F238E27FC236}">
                      <a16:creationId xmlns:a16="http://schemas.microsoft.com/office/drawing/2014/main" id="{97DA0E20-DE77-7041-1183-A4F32F010229}"/>
                    </a:ext>
                  </a:extLst>
                </p:cNvPr>
                <p:cNvSpPr/>
                <p:nvPr/>
              </p:nvSpPr>
              <p:spPr>
                <a:xfrm>
                  <a:off x="5746020" y="4114800"/>
                  <a:ext cx="305902" cy="433388"/>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05" name="正方形/長方形 604">
                  <a:extLst>
                    <a:ext uri="{FF2B5EF4-FFF2-40B4-BE49-F238E27FC236}">
                      <a16:creationId xmlns:a16="http://schemas.microsoft.com/office/drawing/2014/main" id="{B30F3E91-EB64-12F3-58CC-4DE15E2F195D}"/>
                    </a:ext>
                  </a:extLst>
                </p:cNvPr>
                <p:cNvSpPr/>
                <p:nvPr/>
              </p:nvSpPr>
              <p:spPr>
                <a:xfrm>
                  <a:off x="5301326" y="4117181"/>
                  <a:ext cx="305902" cy="583406"/>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06" name="正方形/長方形 605">
                  <a:extLst>
                    <a:ext uri="{FF2B5EF4-FFF2-40B4-BE49-F238E27FC236}">
                      <a16:creationId xmlns:a16="http://schemas.microsoft.com/office/drawing/2014/main" id="{C5F5E791-EA0B-5088-5D32-374018562F24}"/>
                    </a:ext>
                  </a:extLst>
                </p:cNvPr>
                <p:cNvSpPr/>
                <p:nvPr/>
              </p:nvSpPr>
              <p:spPr>
                <a:xfrm>
                  <a:off x="4856632" y="4702970"/>
                  <a:ext cx="305902" cy="438150"/>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607" name="正方形/長方形 606">
                  <a:extLst>
                    <a:ext uri="{FF2B5EF4-FFF2-40B4-BE49-F238E27FC236}">
                      <a16:creationId xmlns:a16="http://schemas.microsoft.com/office/drawing/2014/main" id="{C1FD7CBE-A7F5-97DE-134C-0FDCA017646C}"/>
                    </a:ext>
                  </a:extLst>
                </p:cNvPr>
                <p:cNvSpPr/>
                <p:nvPr/>
              </p:nvSpPr>
              <p:spPr>
                <a:xfrm>
                  <a:off x="4411938" y="4864893"/>
                  <a:ext cx="305902" cy="135731"/>
                </a:xfrm>
                <a:prstGeom prst="rect">
                  <a:avLst/>
                </a:prstGeom>
                <a:solidFill>
                  <a:srgbClr val="57FF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530" name="グループ化 529">
                <a:extLst>
                  <a:ext uri="{FF2B5EF4-FFF2-40B4-BE49-F238E27FC236}">
                    <a16:creationId xmlns:a16="http://schemas.microsoft.com/office/drawing/2014/main" id="{D8D7DD93-3D59-427A-9D1D-E627FA0EA05F}"/>
                  </a:ext>
                </a:extLst>
              </p:cNvPr>
              <p:cNvGrpSpPr/>
              <p:nvPr/>
            </p:nvGrpSpPr>
            <p:grpSpPr>
              <a:xfrm>
                <a:off x="22478520" y="9952313"/>
                <a:ext cx="6086924" cy="3942000"/>
                <a:chOff x="3077856" y="1330802"/>
                <a:chExt cx="6086924" cy="3942000"/>
              </a:xfrm>
            </p:grpSpPr>
            <p:sp>
              <p:nvSpPr>
                <p:cNvPr id="582" name="正方形/長方形 581">
                  <a:extLst>
                    <a:ext uri="{FF2B5EF4-FFF2-40B4-BE49-F238E27FC236}">
                      <a16:creationId xmlns:a16="http://schemas.microsoft.com/office/drawing/2014/main" id="{4552BFC9-02EA-CD42-EAE2-E706DF6F520F}"/>
                    </a:ext>
                  </a:extLst>
                </p:cNvPr>
                <p:cNvSpPr/>
                <p:nvPr/>
              </p:nvSpPr>
              <p:spPr>
                <a:xfrm>
                  <a:off x="3077856" y="1330802"/>
                  <a:ext cx="305902" cy="3942000"/>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83" name="正方形/長方形 582">
                  <a:extLst>
                    <a:ext uri="{FF2B5EF4-FFF2-40B4-BE49-F238E27FC236}">
                      <a16:creationId xmlns:a16="http://schemas.microsoft.com/office/drawing/2014/main" id="{4EE45850-E56F-D5D6-B417-8599DE66A654}"/>
                    </a:ext>
                  </a:extLst>
                </p:cNvPr>
                <p:cNvSpPr/>
                <p:nvPr/>
              </p:nvSpPr>
              <p:spPr>
                <a:xfrm>
                  <a:off x="3522550" y="1330802"/>
                  <a:ext cx="305902" cy="3942000"/>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84" name="正方形/長方形 583">
                  <a:extLst>
                    <a:ext uri="{FF2B5EF4-FFF2-40B4-BE49-F238E27FC236}">
                      <a16:creationId xmlns:a16="http://schemas.microsoft.com/office/drawing/2014/main" id="{FFCC86F9-AC4F-A9B8-15F5-378E7B72485F}"/>
                    </a:ext>
                  </a:extLst>
                </p:cNvPr>
                <p:cNvSpPr/>
                <p:nvPr/>
              </p:nvSpPr>
              <p:spPr>
                <a:xfrm>
                  <a:off x="8858878" y="2457450"/>
                  <a:ext cx="305902" cy="571501"/>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85" name="正方形/長方形 584">
                  <a:extLst>
                    <a:ext uri="{FF2B5EF4-FFF2-40B4-BE49-F238E27FC236}">
                      <a16:creationId xmlns:a16="http://schemas.microsoft.com/office/drawing/2014/main" id="{016F30D5-0DFC-389A-EB5F-76FA17832149}"/>
                    </a:ext>
                  </a:extLst>
                </p:cNvPr>
                <p:cNvSpPr/>
                <p:nvPr/>
              </p:nvSpPr>
              <p:spPr>
                <a:xfrm>
                  <a:off x="8414184" y="2981325"/>
                  <a:ext cx="305902" cy="330993"/>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86" name="正方形/長方形 585">
                  <a:extLst>
                    <a:ext uri="{FF2B5EF4-FFF2-40B4-BE49-F238E27FC236}">
                      <a16:creationId xmlns:a16="http://schemas.microsoft.com/office/drawing/2014/main" id="{F7DEBDB3-449D-A961-83D2-89CFDB0D24CF}"/>
                    </a:ext>
                  </a:extLst>
                </p:cNvPr>
                <p:cNvSpPr/>
                <p:nvPr/>
              </p:nvSpPr>
              <p:spPr>
                <a:xfrm>
                  <a:off x="7969490" y="2962274"/>
                  <a:ext cx="305902" cy="233363"/>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87" name="正方形/長方形 586">
                  <a:extLst>
                    <a:ext uri="{FF2B5EF4-FFF2-40B4-BE49-F238E27FC236}">
                      <a16:creationId xmlns:a16="http://schemas.microsoft.com/office/drawing/2014/main" id="{08108752-9C2F-95F6-56C0-6AC8A5AAF5C9}"/>
                    </a:ext>
                  </a:extLst>
                </p:cNvPr>
                <p:cNvSpPr/>
                <p:nvPr/>
              </p:nvSpPr>
              <p:spPr>
                <a:xfrm>
                  <a:off x="7524796" y="3000375"/>
                  <a:ext cx="305902" cy="623888"/>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88" name="正方形/長方形 587">
                  <a:extLst>
                    <a:ext uri="{FF2B5EF4-FFF2-40B4-BE49-F238E27FC236}">
                      <a16:creationId xmlns:a16="http://schemas.microsoft.com/office/drawing/2014/main" id="{EE4DFE6A-F7EE-794E-1C74-4385ADF60052}"/>
                    </a:ext>
                  </a:extLst>
                </p:cNvPr>
                <p:cNvSpPr/>
                <p:nvPr/>
              </p:nvSpPr>
              <p:spPr>
                <a:xfrm>
                  <a:off x="7080102" y="3395662"/>
                  <a:ext cx="305902" cy="516731"/>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89" name="正方形/長方形 588">
                  <a:extLst>
                    <a:ext uri="{FF2B5EF4-FFF2-40B4-BE49-F238E27FC236}">
                      <a16:creationId xmlns:a16="http://schemas.microsoft.com/office/drawing/2014/main" id="{AE2CDF39-6B50-4559-DDB2-5870885948C0}"/>
                    </a:ext>
                  </a:extLst>
                </p:cNvPr>
                <p:cNvSpPr/>
                <p:nvPr/>
              </p:nvSpPr>
              <p:spPr>
                <a:xfrm>
                  <a:off x="6635408" y="3464719"/>
                  <a:ext cx="305902" cy="607219"/>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90" name="正方形/長方形 589">
                  <a:extLst>
                    <a:ext uri="{FF2B5EF4-FFF2-40B4-BE49-F238E27FC236}">
                      <a16:creationId xmlns:a16="http://schemas.microsoft.com/office/drawing/2014/main" id="{65D8E10F-8FAD-0E69-2FFE-404C161BD26A}"/>
                    </a:ext>
                  </a:extLst>
                </p:cNvPr>
                <p:cNvSpPr/>
                <p:nvPr/>
              </p:nvSpPr>
              <p:spPr>
                <a:xfrm>
                  <a:off x="6190714" y="3764756"/>
                  <a:ext cx="305902" cy="307182"/>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91" name="正方形/長方形 590">
                  <a:extLst>
                    <a:ext uri="{FF2B5EF4-FFF2-40B4-BE49-F238E27FC236}">
                      <a16:creationId xmlns:a16="http://schemas.microsoft.com/office/drawing/2014/main" id="{C3DC5557-36D1-AEAF-8CF1-3558B38332C3}"/>
                    </a:ext>
                  </a:extLst>
                </p:cNvPr>
                <p:cNvSpPr/>
                <p:nvPr/>
              </p:nvSpPr>
              <p:spPr>
                <a:xfrm>
                  <a:off x="5746020" y="3969544"/>
                  <a:ext cx="305902" cy="145256"/>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92" name="正方形/長方形 591">
                  <a:extLst>
                    <a:ext uri="{FF2B5EF4-FFF2-40B4-BE49-F238E27FC236}">
                      <a16:creationId xmlns:a16="http://schemas.microsoft.com/office/drawing/2014/main" id="{A12AA583-1740-0BC1-FA2F-E7B0AB0262FE}"/>
                    </a:ext>
                  </a:extLst>
                </p:cNvPr>
                <p:cNvSpPr/>
                <p:nvPr/>
              </p:nvSpPr>
              <p:spPr>
                <a:xfrm>
                  <a:off x="5301326" y="3821906"/>
                  <a:ext cx="305902" cy="295275"/>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93" name="正方形/長方形 592">
                  <a:extLst>
                    <a:ext uri="{FF2B5EF4-FFF2-40B4-BE49-F238E27FC236}">
                      <a16:creationId xmlns:a16="http://schemas.microsoft.com/office/drawing/2014/main" id="{66026DFD-AD5C-EBBD-D6C0-08D22F74D9BB}"/>
                    </a:ext>
                  </a:extLst>
                </p:cNvPr>
                <p:cNvSpPr/>
                <p:nvPr/>
              </p:nvSpPr>
              <p:spPr>
                <a:xfrm>
                  <a:off x="4856632" y="4262438"/>
                  <a:ext cx="305902" cy="440532"/>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94" name="正方形/長方形 593">
                  <a:extLst>
                    <a:ext uri="{FF2B5EF4-FFF2-40B4-BE49-F238E27FC236}">
                      <a16:creationId xmlns:a16="http://schemas.microsoft.com/office/drawing/2014/main" id="{3B6B2DF0-63D7-FD06-AC9B-EC87866C3062}"/>
                    </a:ext>
                  </a:extLst>
                </p:cNvPr>
                <p:cNvSpPr/>
                <p:nvPr/>
              </p:nvSpPr>
              <p:spPr>
                <a:xfrm>
                  <a:off x="4411938" y="4438650"/>
                  <a:ext cx="305902" cy="426243"/>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95" name="正方形/長方形 594">
                  <a:extLst>
                    <a:ext uri="{FF2B5EF4-FFF2-40B4-BE49-F238E27FC236}">
                      <a16:creationId xmlns:a16="http://schemas.microsoft.com/office/drawing/2014/main" id="{28B1CD85-E4E6-EB86-E9F2-6ADB0850D5B5}"/>
                    </a:ext>
                  </a:extLst>
                </p:cNvPr>
                <p:cNvSpPr/>
                <p:nvPr/>
              </p:nvSpPr>
              <p:spPr>
                <a:xfrm>
                  <a:off x="3967244" y="4774406"/>
                  <a:ext cx="305902" cy="380999"/>
                </a:xfrm>
                <a:prstGeom prst="rect">
                  <a:avLst/>
                </a:prstGeom>
                <a:solidFill>
                  <a:srgbClr val="5757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531" name="グループ化 530">
                <a:extLst>
                  <a:ext uri="{FF2B5EF4-FFF2-40B4-BE49-F238E27FC236}">
                    <a16:creationId xmlns:a16="http://schemas.microsoft.com/office/drawing/2014/main" id="{371022CD-A330-2641-514D-C838CBA4740F}"/>
                  </a:ext>
                </a:extLst>
              </p:cNvPr>
              <p:cNvGrpSpPr/>
              <p:nvPr/>
            </p:nvGrpSpPr>
            <p:grpSpPr>
              <a:xfrm>
                <a:off x="23367908" y="10943230"/>
                <a:ext cx="6086927" cy="2452687"/>
                <a:chOff x="3967244" y="2321719"/>
                <a:chExt cx="6086927" cy="2452687"/>
              </a:xfrm>
            </p:grpSpPr>
            <p:sp>
              <p:nvSpPr>
                <p:cNvPr id="569" name="正方形/長方形 568">
                  <a:extLst>
                    <a:ext uri="{FF2B5EF4-FFF2-40B4-BE49-F238E27FC236}">
                      <a16:creationId xmlns:a16="http://schemas.microsoft.com/office/drawing/2014/main" id="{0415B486-6132-362A-2357-82E4F987826C}"/>
                    </a:ext>
                  </a:extLst>
                </p:cNvPr>
                <p:cNvSpPr/>
                <p:nvPr/>
              </p:nvSpPr>
              <p:spPr>
                <a:xfrm>
                  <a:off x="9748269" y="2657475"/>
                  <a:ext cx="305902" cy="654050"/>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0" name="正方形/長方形 569">
                  <a:extLst>
                    <a:ext uri="{FF2B5EF4-FFF2-40B4-BE49-F238E27FC236}">
                      <a16:creationId xmlns:a16="http://schemas.microsoft.com/office/drawing/2014/main" id="{7E1B1EC4-62C2-C1BA-3D0E-17195B931000}"/>
                    </a:ext>
                  </a:extLst>
                </p:cNvPr>
                <p:cNvSpPr/>
                <p:nvPr/>
              </p:nvSpPr>
              <p:spPr>
                <a:xfrm>
                  <a:off x="9303572" y="2652713"/>
                  <a:ext cx="305902" cy="657225"/>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1" name="正方形/長方形 570">
                  <a:extLst>
                    <a:ext uri="{FF2B5EF4-FFF2-40B4-BE49-F238E27FC236}">
                      <a16:creationId xmlns:a16="http://schemas.microsoft.com/office/drawing/2014/main" id="{987D6B2F-A236-D7B4-92C1-D21C6CC24E61}"/>
                    </a:ext>
                  </a:extLst>
                </p:cNvPr>
                <p:cNvSpPr/>
                <p:nvPr/>
              </p:nvSpPr>
              <p:spPr>
                <a:xfrm>
                  <a:off x="8414184" y="2321719"/>
                  <a:ext cx="305902" cy="659606"/>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2" name="正方形/長方形 571">
                  <a:extLst>
                    <a:ext uri="{FF2B5EF4-FFF2-40B4-BE49-F238E27FC236}">
                      <a16:creationId xmlns:a16="http://schemas.microsoft.com/office/drawing/2014/main" id="{1A461BB0-3984-F6E4-B300-1FB8B8E07AE9}"/>
                    </a:ext>
                  </a:extLst>
                </p:cNvPr>
                <p:cNvSpPr/>
                <p:nvPr/>
              </p:nvSpPr>
              <p:spPr>
                <a:xfrm>
                  <a:off x="7969490" y="2497931"/>
                  <a:ext cx="305902" cy="464343"/>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3" name="正方形/長方形 572">
                  <a:extLst>
                    <a:ext uri="{FF2B5EF4-FFF2-40B4-BE49-F238E27FC236}">
                      <a16:creationId xmlns:a16="http://schemas.microsoft.com/office/drawing/2014/main" id="{1C81976D-FBEB-1051-E68B-D5FD82E89961}"/>
                    </a:ext>
                  </a:extLst>
                </p:cNvPr>
                <p:cNvSpPr/>
                <p:nvPr/>
              </p:nvSpPr>
              <p:spPr>
                <a:xfrm>
                  <a:off x="7524796" y="2583655"/>
                  <a:ext cx="305902" cy="421483"/>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4" name="正方形/長方形 573">
                  <a:extLst>
                    <a:ext uri="{FF2B5EF4-FFF2-40B4-BE49-F238E27FC236}">
                      <a16:creationId xmlns:a16="http://schemas.microsoft.com/office/drawing/2014/main" id="{1A3EFAE0-2E6B-0026-7347-E9A3DDC8A1D2}"/>
                    </a:ext>
                  </a:extLst>
                </p:cNvPr>
                <p:cNvSpPr/>
                <p:nvPr/>
              </p:nvSpPr>
              <p:spPr>
                <a:xfrm>
                  <a:off x="7080102" y="3050381"/>
                  <a:ext cx="305902" cy="345281"/>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5" name="正方形/長方形 574">
                  <a:extLst>
                    <a:ext uri="{FF2B5EF4-FFF2-40B4-BE49-F238E27FC236}">
                      <a16:creationId xmlns:a16="http://schemas.microsoft.com/office/drawing/2014/main" id="{6804E291-B1F2-D8A0-C7E5-55F7A5C365DF}"/>
                    </a:ext>
                  </a:extLst>
                </p:cNvPr>
                <p:cNvSpPr/>
                <p:nvPr/>
              </p:nvSpPr>
              <p:spPr>
                <a:xfrm>
                  <a:off x="6635408" y="3155156"/>
                  <a:ext cx="305902" cy="309563"/>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6" name="正方形/長方形 575">
                  <a:extLst>
                    <a:ext uri="{FF2B5EF4-FFF2-40B4-BE49-F238E27FC236}">
                      <a16:creationId xmlns:a16="http://schemas.microsoft.com/office/drawing/2014/main" id="{6E35B03C-0908-F905-0DCF-78E02DC120D7}"/>
                    </a:ext>
                  </a:extLst>
                </p:cNvPr>
                <p:cNvSpPr/>
                <p:nvPr/>
              </p:nvSpPr>
              <p:spPr>
                <a:xfrm>
                  <a:off x="6190714" y="3157539"/>
                  <a:ext cx="305902" cy="607218"/>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7" name="正方形/長方形 576">
                  <a:extLst>
                    <a:ext uri="{FF2B5EF4-FFF2-40B4-BE49-F238E27FC236}">
                      <a16:creationId xmlns:a16="http://schemas.microsoft.com/office/drawing/2014/main" id="{86C4F4C4-2CF8-DABE-BFEE-37053011E279}"/>
                    </a:ext>
                  </a:extLst>
                </p:cNvPr>
                <p:cNvSpPr/>
                <p:nvPr/>
              </p:nvSpPr>
              <p:spPr>
                <a:xfrm>
                  <a:off x="5746020" y="3529012"/>
                  <a:ext cx="305902" cy="440531"/>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8" name="正方形/長方形 577">
                  <a:extLst>
                    <a:ext uri="{FF2B5EF4-FFF2-40B4-BE49-F238E27FC236}">
                      <a16:creationId xmlns:a16="http://schemas.microsoft.com/office/drawing/2014/main" id="{1C05699F-25F2-1FFD-4577-5F546747DB7A}"/>
                    </a:ext>
                  </a:extLst>
                </p:cNvPr>
                <p:cNvSpPr/>
                <p:nvPr/>
              </p:nvSpPr>
              <p:spPr>
                <a:xfrm>
                  <a:off x="5301326" y="3383756"/>
                  <a:ext cx="305902" cy="438150"/>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79" name="正方形/長方形 578">
                  <a:extLst>
                    <a:ext uri="{FF2B5EF4-FFF2-40B4-BE49-F238E27FC236}">
                      <a16:creationId xmlns:a16="http://schemas.microsoft.com/office/drawing/2014/main" id="{45714250-C177-F795-AD6B-D88411763316}"/>
                    </a:ext>
                  </a:extLst>
                </p:cNvPr>
                <p:cNvSpPr/>
                <p:nvPr/>
              </p:nvSpPr>
              <p:spPr>
                <a:xfrm>
                  <a:off x="4856632" y="3233738"/>
                  <a:ext cx="305902" cy="1028700"/>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80" name="正方形/長方形 579">
                  <a:extLst>
                    <a:ext uri="{FF2B5EF4-FFF2-40B4-BE49-F238E27FC236}">
                      <a16:creationId xmlns:a16="http://schemas.microsoft.com/office/drawing/2014/main" id="{5411FA40-2308-8A6A-40D8-EA93079F987A}"/>
                    </a:ext>
                  </a:extLst>
                </p:cNvPr>
                <p:cNvSpPr/>
                <p:nvPr/>
              </p:nvSpPr>
              <p:spPr>
                <a:xfrm>
                  <a:off x="4411938" y="3590925"/>
                  <a:ext cx="305902" cy="847725"/>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81" name="正方形/長方形 580">
                  <a:extLst>
                    <a:ext uri="{FF2B5EF4-FFF2-40B4-BE49-F238E27FC236}">
                      <a16:creationId xmlns:a16="http://schemas.microsoft.com/office/drawing/2014/main" id="{C4BA996B-C541-A458-4277-3BA3DDE83112}"/>
                    </a:ext>
                  </a:extLst>
                </p:cNvPr>
                <p:cNvSpPr/>
                <p:nvPr/>
              </p:nvSpPr>
              <p:spPr>
                <a:xfrm>
                  <a:off x="3967244" y="3629025"/>
                  <a:ext cx="305902" cy="1145381"/>
                </a:xfrm>
                <a:prstGeom prst="rect">
                  <a:avLst/>
                </a:prstGeom>
                <a:solidFill>
                  <a:srgbClr val="FFC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532" name="グループ化 531">
                <a:extLst>
                  <a:ext uri="{FF2B5EF4-FFF2-40B4-BE49-F238E27FC236}">
                    <a16:creationId xmlns:a16="http://schemas.microsoft.com/office/drawing/2014/main" id="{CE7B58C5-4308-FBDE-F93C-C06E3EFBC6B1}"/>
                  </a:ext>
                </a:extLst>
              </p:cNvPr>
              <p:cNvGrpSpPr/>
              <p:nvPr/>
            </p:nvGrpSpPr>
            <p:grpSpPr>
              <a:xfrm>
                <a:off x="23367908" y="9952312"/>
                <a:ext cx="6086927" cy="2298223"/>
                <a:chOff x="3967244" y="1330801"/>
                <a:chExt cx="6086927" cy="2298223"/>
              </a:xfrm>
            </p:grpSpPr>
            <p:sp>
              <p:nvSpPr>
                <p:cNvPr id="555" name="正方形/長方形 554">
                  <a:extLst>
                    <a:ext uri="{FF2B5EF4-FFF2-40B4-BE49-F238E27FC236}">
                      <a16:creationId xmlns:a16="http://schemas.microsoft.com/office/drawing/2014/main" id="{0F374543-CC84-1F60-7330-1BD922F664A7}"/>
                    </a:ext>
                  </a:extLst>
                </p:cNvPr>
                <p:cNvSpPr/>
                <p:nvPr/>
              </p:nvSpPr>
              <p:spPr>
                <a:xfrm>
                  <a:off x="9748269" y="1330802"/>
                  <a:ext cx="305902" cy="1329054"/>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56" name="正方形/長方形 555">
                  <a:extLst>
                    <a:ext uri="{FF2B5EF4-FFF2-40B4-BE49-F238E27FC236}">
                      <a16:creationId xmlns:a16="http://schemas.microsoft.com/office/drawing/2014/main" id="{3D5D6A0B-F242-7F6D-A29B-E0609F4ACEF5}"/>
                    </a:ext>
                  </a:extLst>
                </p:cNvPr>
                <p:cNvSpPr/>
                <p:nvPr/>
              </p:nvSpPr>
              <p:spPr>
                <a:xfrm>
                  <a:off x="9303572" y="1330802"/>
                  <a:ext cx="305902" cy="1329054"/>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57" name="正方形/長方形 556">
                  <a:extLst>
                    <a:ext uri="{FF2B5EF4-FFF2-40B4-BE49-F238E27FC236}">
                      <a16:creationId xmlns:a16="http://schemas.microsoft.com/office/drawing/2014/main" id="{1B05CAA9-A11A-D8EE-0DEB-462DE5AA414B}"/>
                    </a:ext>
                  </a:extLst>
                </p:cNvPr>
                <p:cNvSpPr/>
                <p:nvPr/>
              </p:nvSpPr>
              <p:spPr>
                <a:xfrm>
                  <a:off x="8858878" y="1330802"/>
                  <a:ext cx="305902" cy="1131411"/>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58" name="正方形/長方形 557">
                  <a:extLst>
                    <a:ext uri="{FF2B5EF4-FFF2-40B4-BE49-F238E27FC236}">
                      <a16:creationId xmlns:a16="http://schemas.microsoft.com/office/drawing/2014/main" id="{5F033EE6-0583-BFD6-84C1-5882362A33D7}"/>
                    </a:ext>
                  </a:extLst>
                </p:cNvPr>
                <p:cNvSpPr/>
                <p:nvPr/>
              </p:nvSpPr>
              <p:spPr>
                <a:xfrm>
                  <a:off x="8414184" y="1330803"/>
                  <a:ext cx="305902" cy="993298"/>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59" name="正方形/長方形 558">
                  <a:extLst>
                    <a:ext uri="{FF2B5EF4-FFF2-40B4-BE49-F238E27FC236}">
                      <a16:creationId xmlns:a16="http://schemas.microsoft.com/office/drawing/2014/main" id="{7D5D3499-945E-FC14-853D-3C630C3243B7}"/>
                    </a:ext>
                  </a:extLst>
                </p:cNvPr>
                <p:cNvSpPr/>
                <p:nvPr/>
              </p:nvSpPr>
              <p:spPr>
                <a:xfrm>
                  <a:off x="7969490" y="1330803"/>
                  <a:ext cx="305902" cy="1167128"/>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60" name="正方形/長方形 559">
                  <a:extLst>
                    <a:ext uri="{FF2B5EF4-FFF2-40B4-BE49-F238E27FC236}">
                      <a16:creationId xmlns:a16="http://schemas.microsoft.com/office/drawing/2014/main" id="{4624393C-F984-AC1E-3BE9-A314C1ACFC28}"/>
                    </a:ext>
                  </a:extLst>
                </p:cNvPr>
                <p:cNvSpPr/>
                <p:nvPr/>
              </p:nvSpPr>
              <p:spPr>
                <a:xfrm>
                  <a:off x="7524796" y="1330802"/>
                  <a:ext cx="305902" cy="1252853"/>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61" name="正方形/長方形 560">
                  <a:extLst>
                    <a:ext uri="{FF2B5EF4-FFF2-40B4-BE49-F238E27FC236}">
                      <a16:creationId xmlns:a16="http://schemas.microsoft.com/office/drawing/2014/main" id="{1AEF1B2B-314F-43D0-4C41-3EA001D5B486}"/>
                    </a:ext>
                  </a:extLst>
                </p:cNvPr>
                <p:cNvSpPr/>
                <p:nvPr/>
              </p:nvSpPr>
              <p:spPr>
                <a:xfrm>
                  <a:off x="7080102" y="1330802"/>
                  <a:ext cx="305902" cy="1721961"/>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62" name="正方形/長方形 561">
                  <a:extLst>
                    <a:ext uri="{FF2B5EF4-FFF2-40B4-BE49-F238E27FC236}">
                      <a16:creationId xmlns:a16="http://schemas.microsoft.com/office/drawing/2014/main" id="{A8929554-F79E-E891-20AA-6CEFCF7BF077}"/>
                    </a:ext>
                  </a:extLst>
                </p:cNvPr>
                <p:cNvSpPr/>
                <p:nvPr/>
              </p:nvSpPr>
              <p:spPr>
                <a:xfrm>
                  <a:off x="6635408" y="1330802"/>
                  <a:ext cx="305902" cy="1826736"/>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63" name="正方形/長方形 562">
                  <a:extLst>
                    <a:ext uri="{FF2B5EF4-FFF2-40B4-BE49-F238E27FC236}">
                      <a16:creationId xmlns:a16="http://schemas.microsoft.com/office/drawing/2014/main" id="{82301D5D-5FA1-9D10-0B20-0221BE89D596}"/>
                    </a:ext>
                  </a:extLst>
                </p:cNvPr>
                <p:cNvSpPr/>
                <p:nvPr/>
              </p:nvSpPr>
              <p:spPr>
                <a:xfrm>
                  <a:off x="6190714" y="1330802"/>
                  <a:ext cx="305902" cy="1826736"/>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64" name="正方形/長方形 563">
                  <a:extLst>
                    <a:ext uri="{FF2B5EF4-FFF2-40B4-BE49-F238E27FC236}">
                      <a16:creationId xmlns:a16="http://schemas.microsoft.com/office/drawing/2014/main" id="{BC7E0A44-0F97-37D8-4141-AF45A26266E5}"/>
                    </a:ext>
                  </a:extLst>
                </p:cNvPr>
                <p:cNvSpPr/>
                <p:nvPr/>
              </p:nvSpPr>
              <p:spPr>
                <a:xfrm>
                  <a:off x="5746020" y="1330802"/>
                  <a:ext cx="305902" cy="2200592"/>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65" name="正方形/長方形 564">
                  <a:extLst>
                    <a:ext uri="{FF2B5EF4-FFF2-40B4-BE49-F238E27FC236}">
                      <a16:creationId xmlns:a16="http://schemas.microsoft.com/office/drawing/2014/main" id="{B347D027-9B41-1083-8315-03095AABA95F}"/>
                    </a:ext>
                  </a:extLst>
                </p:cNvPr>
                <p:cNvSpPr/>
                <p:nvPr/>
              </p:nvSpPr>
              <p:spPr>
                <a:xfrm>
                  <a:off x="5301326" y="1330802"/>
                  <a:ext cx="305902" cy="2052954"/>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66" name="正方形/長方形 565">
                  <a:extLst>
                    <a:ext uri="{FF2B5EF4-FFF2-40B4-BE49-F238E27FC236}">
                      <a16:creationId xmlns:a16="http://schemas.microsoft.com/office/drawing/2014/main" id="{7638E7DD-A9AF-C8BA-9D3F-96DCBD4A8B73}"/>
                    </a:ext>
                  </a:extLst>
                </p:cNvPr>
                <p:cNvSpPr/>
                <p:nvPr/>
              </p:nvSpPr>
              <p:spPr>
                <a:xfrm>
                  <a:off x="4856632" y="1330802"/>
                  <a:ext cx="305902" cy="1905317"/>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67" name="正方形/長方形 566">
                  <a:extLst>
                    <a:ext uri="{FF2B5EF4-FFF2-40B4-BE49-F238E27FC236}">
                      <a16:creationId xmlns:a16="http://schemas.microsoft.com/office/drawing/2014/main" id="{28C25019-42BE-B830-3D85-B40DC8716F5D}"/>
                    </a:ext>
                  </a:extLst>
                </p:cNvPr>
                <p:cNvSpPr/>
                <p:nvPr/>
              </p:nvSpPr>
              <p:spPr>
                <a:xfrm>
                  <a:off x="4411938" y="1330802"/>
                  <a:ext cx="305902" cy="2262504"/>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68" name="正方形/長方形 567">
                  <a:extLst>
                    <a:ext uri="{FF2B5EF4-FFF2-40B4-BE49-F238E27FC236}">
                      <a16:creationId xmlns:a16="http://schemas.microsoft.com/office/drawing/2014/main" id="{4CED681E-80E2-BF61-23DD-32F30EC8046A}"/>
                    </a:ext>
                  </a:extLst>
                </p:cNvPr>
                <p:cNvSpPr/>
                <p:nvPr/>
              </p:nvSpPr>
              <p:spPr>
                <a:xfrm>
                  <a:off x="3967244" y="1330801"/>
                  <a:ext cx="305902" cy="2298223"/>
                </a:xfrm>
                <a:prstGeom prst="rect">
                  <a:avLst/>
                </a:prstGeom>
                <a:solidFill>
                  <a:srgbClr val="FF575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cxnSp>
            <p:nvCxnSpPr>
              <p:cNvPr id="533" name="直線コネクタ 532">
                <a:extLst>
                  <a:ext uri="{FF2B5EF4-FFF2-40B4-BE49-F238E27FC236}">
                    <a16:creationId xmlns:a16="http://schemas.microsoft.com/office/drawing/2014/main" id="{67901F5C-7F52-4E3E-A915-B295DC9B8F3E}"/>
                  </a:ext>
                </a:extLst>
              </p:cNvPr>
              <p:cNvCxnSpPr>
                <a:cxnSpLocks/>
              </p:cNvCxnSpPr>
              <p:nvPr/>
            </p:nvCxnSpPr>
            <p:spPr>
              <a:xfrm>
                <a:off x="22283338" y="13893086"/>
                <a:ext cx="7363637" cy="0"/>
              </a:xfrm>
              <a:prstGeom prst="line">
                <a:avLst/>
              </a:prstGeom>
              <a:noFill/>
              <a:ln w="19050" cap="rnd" cmpd="sng" algn="ctr">
                <a:solidFill>
                  <a:srgbClr val="000000"/>
                </a:solidFill>
                <a:prstDash val="solid"/>
                <a:round/>
              </a:ln>
              <a:effectLst/>
            </p:spPr>
          </p:cxnSp>
          <p:grpSp>
            <p:nvGrpSpPr>
              <p:cNvPr id="2036" name="グループ化 2035">
                <a:extLst>
                  <a:ext uri="{FF2B5EF4-FFF2-40B4-BE49-F238E27FC236}">
                    <a16:creationId xmlns:a16="http://schemas.microsoft.com/office/drawing/2014/main" id="{B13EA97A-5F02-09BD-DB5D-C755D8B564C4}"/>
                  </a:ext>
                </a:extLst>
              </p:cNvPr>
              <p:cNvGrpSpPr/>
              <p:nvPr/>
            </p:nvGrpSpPr>
            <p:grpSpPr>
              <a:xfrm>
                <a:off x="20803953" y="14892445"/>
                <a:ext cx="8622947" cy="215444"/>
                <a:chOff x="20803953" y="15292495"/>
                <a:chExt cx="8622947" cy="215444"/>
              </a:xfrm>
            </p:grpSpPr>
            <p:sp>
              <p:nvSpPr>
                <p:cNvPr id="534" name="テキスト ボックス 533">
                  <a:extLst>
                    <a:ext uri="{FF2B5EF4-FFF2-40B4-BE49-F238E27FC236}">
                      <a16:creationId xmlns:a16="http://schemas.microsoft.com/office/drawing/2014/main" id="{E724CF16-C987-A5BD-5B5E-62180B44EA45}"/>
                    </a:ext>
                  </a:extLst>
                </p:cNvPr>
                <p:cNvSpPr txBox="1"/>
                <p:nvPr/>
              </p:nvSpPr>
              <p:spPr>
                <a:xfrm>
                  <a:off x="20803953" y="15292495"/>
                  <a:ext cx="1635063" cy="215444"/>
                </a:xfrm>
                <a:prstGeom prst="rect">
                  <a:avLst/>
                </a:prstGeom>
                <a:noFill/>
              </p:spPr>
              <p:txBody>
                <a:bodyPr wrap="none" lIns="0" tIns="0" rIns="0" bIns="0" rtlCol="0" anchor="t">
                  <a:spAutoFit/>
                </a:body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Median dose (μg/kg)</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35" name="テキスト ボックス 534">
                  <a:extLst>
                    <a:ext uri="{FF2B5EF4-FFF2-40B4-BE49-F238E27FC236}">
                      <a16:creationId xmlns:a16="http://schemas.microsoft.com/office/drawing/2014/main" id="{AC8E91CF-4E2B-7675-4C29-06038CCB4AC0}"/>
                    </a:ext>
                  </a:extLst>
                </p:cNvPr>
                <p:cNvSpPr txBox="1"/>
                <p:nvPr/>
              </p:nvSpPr>
              <p:spPr>
                <a:xfrm>
                  <a:off x="22531087"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10</a:t>
                  </a:r>
                </a:p>
              </p:txBody>
            </p:sp>
            <p:sp>
              <p:nvSpPr>
                <p:cNvPr id="536" name="テキスト ボックス 535">
                  <a:extLst>
                    <a:ext uri="{FF2B5EF4-FFF2-40B4-BE49-F238E27FC236}">
                      <a16:creationId xmlns:a16="http://schemas.microsoft.com/office/drawing/2014/main" id="{A1D45E07-D0C9-CBCC-6595-75A5D43F1385}"/>
                    </a:ext>
                  </a:extLst>
                </p:cNvPr>
                <p:cNvSpPr txBox="1"/>
                <p:nvPr/>
              </p:nvSpPr>
              <p:spPr>
                <a:xfrm>
                  <a:off x="22975900"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10</a:t>
                  </a:r>
                </a:p>
              </p:txBody>
            </p:sp>
            <p:sp>
              <p:nvSpPr>
                <p:cNvPr id="537" name="テキスト ボックス 536">
                  <a:extLst>
                    <a:ext uri="{FF2B5EF4-FFF2-40B4-BE49-F238E27FC236}">
                      <a16:creationId xmlns:a16="http://schemas.microsoft.com/office/drawing/2014/main" id="{4A359C0C-471C-3803-78E0-10C5A3A2BAAB}"/>
                    </a:ext>
                  </a:extLst>
                </p:cNvPr>
                <p:cNvSpPr txBox="1"/>
                <p:nvPr/>
              </p:nvSpPr>
              <p:spPr>
                <a:xfrm>
                  <a:off x="23420713"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20</a:t>
                  </a:r>
                </a:p>
              </p:txBody>
            </p:sp>
            <p:sp>
              <p:nvSpPr>
                <p:cNvPr id="538" name="テキスト ボックス 537">
                  <a:extLst>
                    <a:ext uri="{FF2B5EF4-FFF2-40B4-BE49-F238E27FC236}">
                      <a16:creationId xmlns:a16="http://schemas.microsoft.com/office/drawing/2014/main" id="{CE3FA5FD-CEEF-333B-B200-247F9A76CCFA}"/>
                    </a:ext>
                  </a:extLst>
                </p:cNvPr>
                <p:cNvSpPr txBox="1"/>
                <p:nvPr/>
              </p:nvSpPr>
              <p:spPr>
                <a:xfrm>
                  <a:off x="23865526"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20</a:t>
                  </a:r>
                </a:p>
              </p:txBody>
            </p:sp>
            <p:sp>
              <p:nvSpPr>
                <p:cNvPr id="539" name="テキスト ボックス 538">
                  <a:extLst>
                    <a:ext uri="{FF2B5EF4-FFF2-40B4-BE49-F238E27FC236}">
                      <a16:creationId xmlns:a16="http://schemas.microsoft.com/office/drawing/2014/main" id="{D95C2386-4A59-982F-72B7-DEEB2E3DAB07}"/>
                    </a:ext>
                  </a:extLst>
                </p:cNvPr>
                <p:cNvSpPr txBox="1"/>
                <p:nvPr/>
              </p:nvSpPr>
              <p:spPr>
                <a:xfrm>
                  <a:off x="24310339"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15</a:t>
                  </a:r>
                </a:p>
              </p:txBody>
            </p:sp>
            <p:sp>
              <p:nvSpPr>
                <p:cNvPr id="540" name="テキスト ボックス 539">
                  <a:extLst>
                    <a:ext uri="{FF2B5EF4-FFF2-40B4-BE49-F238E27FC236}">
                      <a16:creationId xmlns:a16="http://schemas.microsoft.com/office/drawing/2014/main" id="{F05EF55E-EF58-D367-94A0-54B6F24CD798}"/>
                    </a:ext>
                  </a:extLst>
                </p:cNvPr>
                <p:cNvSpPr txBox="1"/>
                <p:nvPr/>
              </p:nvSpPr>
              <p:spPr>
                <a:xfrm>
                  <a:off x="24755152"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20</a:t>
                  </a:r>
                </a:p>
              </p:txBody>
            </p:sp>
            <p:sp>
              <p:nvSpPr>
                <p:cNvPr id="541" name="テキスト ボックス 540">
                  <a:extLst>
                    <a:ext uri="{FF2B5EF4-FFF2-40B4-BE49-F238E27FC236}">
                      <a16:creationId xmlns:a16="http://schemas.microsoft.com/office/drawing/2014/main" id="{2EA4F699-5344-D603-8E15-8BB87BD71242}"/>
                    </a:ext>
                  </a:extLst>
                </p:cNvPr>
                <p:cNvSpPr txBox="1"/>
                <p:nvPr/>
              </p:nvSpPr>
              <p:spPr>
                <a:xfrm>
                  <a:off x="25199966"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20</a:t>
                  </a:r>
                </a:p>
              </p:txBody>
            </p:sp>
            <p:sp>
              <p:nvSpPr>
                <p:cNvPr id="542" name="テキスト ボックス 541">
                  <a:extLst>
                    <a:ext uri="{FF2B5EF4-FFF2-40B4-BE49-F238E27FC236}">
                      <a16:creationId xmlns:a16="http://schemas.microsoft.com/office/drawing/2014/main" id="{9194417B-8C97-9684-4E4A-F38DF81AF95E}"/>
                    </a:ext>
                  </a:extLst>
                </p:cNvPr>
                <p:cNvSpPr txBox="1"/>
                <p:nvPr/>
              </p:nvSpPr>
              <p:spPr>
                <a:xfrm>
                  <a:off x="25644779"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15</a:t>
                  </a:r>
                </a:p>
              </p:txBody>
            </p:sp>
            <p:sp>
              <p:nvSpPr>
                <p:cNvPr id="543" name="テキスト ボックス 542">
                  <a:extLst>
                    <a:ext uri="{FF2B5EF4-FFF2-40B4-BE49-F238E27FC236}">
                      <a16:creationId xmlns:a16="http://schemas.microsoft.com/office/drawing/2014/main" id="{7DDB55E5-1C08-49B9-CC9A-B31D5BFD03AA}"/>
                    </a:ext>
                  </a:extLst>
                </p:cNvPr>
                <p:cNvSpPr txBox="1"/>
                <p:nvPr/>
              </p:nvSpPr>
              <p:spPr>
                <a:xfrm>
                  <a:off x="26089592"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15</a:t>
                  </a:r>
                </a:p>
              </p:txBody>
            </p:sp>
            <p:sp>
              <p:nvSpPr>
                <p:cNvPr id="544" name="テキスト ボックス 543">
                  <a:extLst>
                    <a:ext uri="{FF2B5EF4-FFF2-40B4-BE49-F238E27FC236}">
                      <a16:creationId xmlns:a16="http://schemas.microsoft.com/office/drawing/2014/main" id="{28EB3878-306C-8102-87C3-F7C425173B89}"/>
                    </a:ext>
                  </a:extLst>
                </p:cNvPr>
                <p:cNvSpPr txBox="1"/>
                <p:nvPr/>
              </p:nvSpPr>
              <p:spPr>
                <a:xfrm>
                  <a:off x="26534405"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15</a:t>
                  </a:r>
                </a:p>
              </p:txBody>
            </p:sp>
            <p:sp>
              <p:nvSpPr>
                <p:cNvPr id="545" name="テキスト ボックス 544">
                  <a:extLst>
                    <a:ext uri="{FF2B5EF4-FFF2-40B4-BE49-F238E27FC236}">
                      <a16:creationId xmlns:a16="http://schemas.microsoft.com/office/drawing/2014/main" id="{653205EC-B910-E0DB-E34E-E0DD48BF7188}"/>
                    </a:ext>
                  </a:extLst>
                </p:cNvPr>
                <p:cNvSpPr txBox="1"/>
                <p:nvPr/>
              </p:nvSpPr>
              <p:spPr>
                <a:xfrm>
                  <a:off x="26979218"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10</a:t>
                  </a:r>
                </a:p>
              </p:txBody>
            </p:sp>
            <p:sp>
              <p:nvSpPr>
                <p:cNvPr id="546" name="テキスト ボックス 545">
                  <a:extLst>
                    <a:ext uri="{FF2B5EF4-FFF2-40B4-BE49-F238E27FC236}">
                      <a16:creationId xmlns:a16="http://schemas.microsoft.com/office/drawing/2014/main" id="{6965E116-4CE7-2FD8-52B2-9919F773B8FE}"/>
                    </a:ext>
                  </a:extLst>
                </p:cNvPr>
                <p:cNvSpPr txBox="1"/>
                <p:nvPr/>
              </p:nvSpPr>
              <p:spPr>
                <a:xfrm>
                  <a:off x="27473724" y="15292495"/>
                  <a:ext cx="99386"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5</a:t>
                  </a:r>
                </a:p>
              </p:txBody>
            </p:sp>
            <p:sp>
              <p:nvSpPr>
                <p:cNvPr id="547" name="テキスト ボックス 546">
                  <a:extLst>
                    <a:ext uri="{FF2B5EF4-FFF2-40B4-BE49-F238E27FC236}">
                      <a16:creationId xmlns:a16="http://schemas.microsoft.com/office/drawing/2014/main" id="{04C32FF2-38A2-B8AB-76B6-F88086E9077D}"/>
                    </a:ext>
                  </a:extLst>
                </p:cNvPr>
                <p:cNvSpPr txBox="1"/>
                <p:nvPr/>
              </p:nvSpPr>
              <p:spPr>
                <a:xfrm>
                  <a:off x="27843996" y="15292495"/>
                  <a:ext cx="248466"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7.5</a:t>
                  </a:r>
                </a:p>
              </p:txBody>
            </p:sp>
            <p:sp>
              <p:nvSpPr>
                <p:cNvPr id="548" name="テキスト ボックス 547">
                  <a:extLst>
                    <a:ext uri="{FF2B5EF4-FFF2-40B4-BE49-F238E27FC236}">
                      <a16:creationId xmlns:a16="http://schemas.microsoft.com/office/drawing/2014/main" id="{66644005-5267-7E91-0DCE-09D70A0608B0}"/>
                    </a:ext>
                  </a:extLst>
                </p:cNvPr>
                <p:cNvSpPr txBox="1"/>
                <p:nvPr/>
              </p:nvSpPr>
              <p:spPr>
                <a:xfrm>
                  <a:off x="28363349" y="15292495"/>
                  <a:ext cx="99386"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5</a:t>
                  </a:r>
                </a:p>
              </p:txBody>
            </p:sp>
            <p:sp>
              <p:nvSpPr>
                <p:cNvPr id="549" name="テキスト ボックス 548">
                  <a:extLst>
                    <a:ext uri="{FF2B5EF4-FFF2-40B4-BE49-F238E27FC236}">
                      <a16:creationId xmlns:a16="http://schemas.microsoft.com/office/drawing/2014/main" id="{65950770-74E8-83EB-4F88-CCF14775550A}"/>
                    </a:ext>
                  </a:extLst>
                </p:cNvPr>
                <p:cNvSpPr txBox="1"/>
                <p:nvPr/>
              </p:nvSpPr>
              <p:spPr>
                <a:xfrm>
                  <a:off x="28758469" y="15292495"/>
                  <a:ext cx="198772"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10</a:t>
                  </a:r>
                </a:p>
              </p:txBody>
            </p:sp>
            <p:sp>
              <p:nvSpPr>
                <p:cNvPr id="550" name="テキスト ボックス 549">
                  <a:extLst>
                    <a:ext uri="{FF2B5EF4-FFF2-40B4-BE49-F238E27FC236}">
                      <a16:creationId xmlns:a16="http://schemas.microsoft.com/office/drawing/2014/main" id="{C2B2CD20-C605-C235-994A-431CF63A8929}"/>
                    </a:ext>
                  </a:extLst>
                </p:cNvPr>
                <p:cNvSpPr txBox="1"/>
                <p:nvPr/>
              </p:nvSpPr>
              <p:spPr>
                <a:xfrm>
                  <a:off x="29178434" y="15292495"/>
                  <a:ext cx="248466" cy="215444"/>
                </a:xfrm>
                <a:prstGeom prst="rect">
                  <a:avLst/>
                </a:prstGeom>
                <a:noFill/>
              </p:spPr>
              <p:txBody>
                <a:bodyPr wrap="none" lIns="0" tIns="0" rIns="0" bIns="0" rtlCol="0" anchor="t">
                  <a:spAutoFit/>
                </a:bodyPr>
                <a:lstStyle>
                  <a:defPPr>
                    <a:defRPr lang="ja-JP"/>
                  </a:defPPr>
                  <a:lvl1pPr algn="ctr" defTabSz="2280879">
                    <a:defRPr sz="1200">
                      <a:solidFill>
                        <a:prstClr val="black"/>
                      </a:solidFill>
                      <a:latin typeface="+mn-lt"/>
                      <a:ea typeface="+mn-ea"/>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7.5</a:t>
                  </a:r>
                </a:p>
              </p:txBody>
            </p:sp>
          </p:grpSp>
          <p:cxnSp>
            <p:nvCxnSpPr>
              <p:cNvPr id="551" name="直線コネクタ 550">
                <a:extLst>
                  <a:ext uri="{FF2B5EF4-FFF2-40B4-BE49-F238E27FC236}">
                    <a16:creationId xmlns:a16="http://schemas.microsoft.com/office/drawing/2014/main" id="{EE96F21E-D7FC-5E95-3914-841FAD8BC355}"/>
                  </a:ext>
                </a:extLst>
              </p:cNvPr>
              <p:cNvCxnSpPr>
                <a:cxnSpLocks/>
              </p:cNvCxnSpPr>
              <p:nvPr/>
            </p:nvCxnSpPr>
            <p:spPr>
              <a:xfrm>
                <a:off x="25066856" y="9448893"/>
                <a:ext cx="0" cy="5695857"/>
              </a:xfrm>
              <a:prstGeom prst="line">
                <a:avLst/>
              </a:prstGeom>
              <a:noFill/>
              <a:ln w="38100" cap="flat" cmpd="sng" algn="ctr">
                <a:solidFill>
                  <a:srgbClr val="70AD47"/>
                </a:solidFill>
                <a:prstDash val="sysDot"/>
                <a:miter lim="800000"/>
              </a:ln>
              <a:effectLst/>
            </p:spPr>
          </p:cxnSp>
          <p:sp>
            <p:nvSpPr>
              <p:cNvPr id="552" name="矢印: 右 551">
                <a:extLst>
                  <a:ext uri="{FF2B5EF4-FFF2-40B4-BE49-F238E27FC236}">
                    <a16:creationId xmlns:a16="http://schemas.microsoft.com/office/drawing/2014/main" id="{D9032C80-7EEA-E5B6-21EA-19624BA5A68E}"/>
                  </a:ext>
                </a:extLst>
              </p:cNvPr>
              <p:cNvSpPr/>
              <p:nvPr/>
            </p:nvSpPr>
            <p:spPr>
              <a:xfrm>
                <a:off x="25066856" y="9520901"/>
                <a:ext cx="231078" cy="300304"/>
              </a:xfrm>
              <a:prstGeom prst="rightArrow">
                <a:avLst/>
              </a:prstGeom>
              <a:solidFill>
                <a:srgbClr val="70AD47"/>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000" b="0" i="0" u="none" strike="noStrike" kern="0" cap="none" spc="0" normalizeH="0" baseline="0" noProof="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553" name="テキスト ボックス 552">
                <a:extLst>
                  <a:ext uri="{FF2B5EF4-FFF2-40B4-BE49-F238E27FC236}">
                    <a16:creationId xmlns:a16="http://schemas.microsoft.com/office/drawing/2014/main" id="{0226FA34-6648-BF36-52FE-BC7C0C13CF9F}"/>
                  </a:ext>
                </a:extLst>
              </p:cNvPr>
              <p:cNvSpPr txBox="1"/>
              <p:nvPr/>
            </p:nvSpPr>
            <p:spPr>
              <a:xfrm>
                <a:off x="25260168" y="9501068"/>
                <a:ext cx="189026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srgbClr val="70AD47">
                        <a:lumMod val="75000"/>
                      </a:srgbClr>
                    </a:solidFill>
                    <a:effectLst/>
                    <a:uLnTx/>
                    <a:uFillTx/>
                    <a:latin typeface="Arial" panose="020B0604020202020204" pitchFamily="34" charset="0"/>
                    <a:ea typeface="Meiryo UI" panose="020B0604030504040204" pitchFamily="50" charset="-128"/>
                    <a:cs typeface="Arial" panose="020B0604020202020204" pitchFamily="34" charset="0"/>
                  </a:rPr>
                  <a:t>Extension</a:t>
                </a:r>
                <a:r>
                  <a:rPr kumimoji="1" lang="ja-JP" altLang="en-US" b="0" i="0" u="none" strike="noStrike" kern="0" cap="none" spc="0" normalizeH="0" baseline="0" noProof="0" dirty="0">
                    <a:ln>
                      <a:noFill/>
                    </a:ln>
                    <a:solidFill>
                      <a:srgbClr val="70AD47">
                        <a:lumMod val="75000"/>
                      </a:srgbClr>
                    </a:solidFill>
                    <a:effectLst/>
                    <a:uLnTx/>
                    <a:uFillTx/>
                    <a:latin typeface="Arial" panose="020B0604020202020204" pitchFamily="34" charset="0"/>
                    <a:ea typeface="Meiryo UI" panose="020B0604030504040204" pitchFamily="50" charset="-128"/>
                    <a:cs typeface="Arial" panose="020B0604020202020204" pitchFamily="34" charset="0"/>
                  </a:rPr>
                  <a:t> </a:t>
                </a:r>
                <a:r>
                  <a:rPr kumimoji="1" lang="en-US" altLang="ja-JP" b="0" i="0" u="none" strike="noStrike" kern="0" cap="none" spc="0" normalizeH="0" baseline="0" noProof="0" dirty="0">
                    <a:ln>
                      <a:noFill/>
                    </a:ln>
                    <a:solidFill>
                      <a:srgbClr val="70AD47">
                        <a:lumMod val="75000"/>
                      </a:srgbClr>
                    </a:solidFill>
                    <a:effectLst/>
                    <a:uLnTx/>
                    <a:uFillTx/>
                    <a:latin typeface="Arial" panose="020B0604020202020204" pitchFamily="34" charset="0"/>
                    <a:ea typeface="Meiryo UI" panose="020B0604030504040204" pitchFamily="50" charset="-128"/>
                    <a:cs typeface="Arial" panose="020B0604020202020204" pitchFamily="34" charset="0"/>
                  </a:rPr>
                  <a:t>phase</a:t>
                </a:r>
                <a:endParaRPr kumimoji="1" lang="ja-JP" altLang="en-US" b="0" i="0" u="none" strike="noStrike" kern="0" cap="none" spc="0" normalizeH="0" baseline="0" noProof="0" dirty="0">
                  <a:ln>
                    <a:noFill/>
                  </a:ln>
                  <a:solidFill>
                    <a:srgbClr val="70AD47">
                      <a:lumMod val="75000"/>
                    </a:srgbClr>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554" name="テキスト ボックス 553">
                <a:extLst>
                  <a:ext uri="{FF2B5EF4-FFF2-40B4-BE49-F238E27FC236}">
                    <a16:creationId xmlns:a16="http://schemas.microsoft.com/office/drawing/2014/main" id="{50E58480-2775-0168-06BC-2BFCE67574D2}"/>
                  </a:ext>
                </a:extLst>
              </p:cNvPr>
              <p:cNvSpPr txBox="1"/>
              <p:nvPr/>
            </p:nvSpPr>
            <p:spPr>
              <a:xfrm>
                <a:off x="22848672" y="14006615"/>
                <a:ext cx="399148" cy="246221"/>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0.25</a:t>
                </a:r>
              </a:p>
            </p:txBody>
          </p:sp>
        </p:grpSp>
      </p:grpSp>
      <p:sp>
        <p:nvSpPr>
          <p:cNvPr id="1786" name="テキスト ボックス 1785">
            <a:extLst>
              <a:ext uri="{FF2B5EF4-FFF2-40B4-BE49-F238E27FC236}">
                <a16:creationId xmlns:a16="http://schemas.microsoft.com/office/drawing/2014/main" id="{607810E2-C0C9-2BFE-F266-B1C9D437BA24}"/>
              </a:ext>
            </a:extLst>
          </p:cNvPr>
          <p:cNvSpPr txBox="1"/>
          <p:nvPr/>
        </p:nvSpPr>
        <p:spPr>
          <a:xfrm>
            <a:off x="20912636" y="26539179"/>
            <a:ext cx="16396893" cy="461665"/>
          </a:xfrm>
          <a:prstGeom prst="rect">
            <a:avLst/>
          </a:prstGeom>
          <a:noFill/>
        </p:spPr>
        <p:txBody>
          <a:bodyPr wrap="square" rtlCol="0">
            <a:spAutoFit/>
          </a:bodyPr>
          <a:lstStyle>
            <a:defPPr>
              <a:defRPr lang="en-US"/>
            </a:defPPr>
            <a:lvl1pPr>
              <a:defRPr kumimoji="1" sz="2800" b="1">
                <a:latin typeface="Arial" panose="020B0604020202020204" pitchFamily="34" charset="0"/>
                <a:ea typeface="Meiryo UI" panose="020B0604030504040204" pitchFamily="50" charset="-128"/>
                <a:cs typeface="Arial" panose="020B0604020202020204" pitchFamily="34" charset="0"/>
              </a:defRPr>
            </a:lvl1pPr>
          </a:lstStyle>
          <a:p>
            <a:r>
              <a:rPr lang="en-US" altLang="ja-JP" sz="2400" dirty="0"/>
              <a:t>Background factors of patients who achieved sustained platelet response after discontinuing ROMI</a:t>
            </a:r>
            <a:endParaRPr lang="ja-JP" altLang="en-US" sz="2400" dirty="0"/>
          </a:p>
        </p:txBody>
      </p:sp>
      <p:graphicFrame>
        <p:nvGraphicFramePr>
          <p:cNvPr id="1787" name="表 1786">
            <a:extLst>
              <a:ext uri="{FF2B5EF4-FFF2-40B4-BE49-F238E27FC236}">
                <a16:creationId xmlns:a16="http://schemas.microsoft.com/office/drawing/2014/main" id="{32B82F9C-4311-28FD-27E1-BEDC39BC076F}"/>
              </a:ext>
            </a:extLst>
          </p:cNvPr>
          <p:cNvGraphicFramePr>
            <a:graphicFrameLocks noGrp="1"/>
          </p:cNvGraphicFramePr>
          <p:nvPr>
            <p:extLst>
              <p:ext uri="{D42A27DB-BD31-4B8C-83A1-F6EECF244321}">
                <p14:modId xmlns:p14="http://schemas.microsoft.com/office/powerpoint/2010/main" val="1970383910"/>
              </p:ext>
            </p:extLst>
          </p:nvPr>
        </p:nvGraphicFramePr>
        <p:xfrm>
          <a:off x="20912637" y="27308423"/>
          <a:ext cx="18067738" cy="3431040"/>
        </p:xfrm>
        <a:graphic>
          <a:graphicData uri="http://schemas.openxmlformats.org/drawingml/2006/table">
            <a:tbl>
              <a:tblPr firstRow="1" firstCol="1" bandRow="1"/>
              <a:tblGrid>
                <a:gridCol w="795900">
                  <a:extLst>
                    <a:ext uri="{9D8B030D-6E8A-4147-A177-3AD203B41FA5}">
                      <a16:colId xmlns:a16="http://schemas.microsoft.com/office/drawing/2014/main" val="2056921794"/>
                    </a:ext>
                  </a:extLst>
                </a:gridCol>
                <a:gridCol w="489512">
                  <a:extLst>
                    <a:ext uri="{9D8B030D-6E8A-4147-A177-3AD203B41FA5}">
                      <a16:colId xmlns:a16="http://schemas.microsoft.com/office/drawing/2014/main" val="1542941293"/>
                    </a:ext>
                  </a:extLst>
                </a:gridCol>
                <a:gridCol w="1013850">
                  <a:extLst>
                    <a:ext uri="{9D8B030D-6E8A-4147-A177-3AD203B41FA5}">
                      <a16:colId xmlns:a16="http://schemas.microsoft.com/office/drawing/2014/main" val="3120913815"/>
                    </a:ext>
                  </a:extLst>
                </a:gridCol>
                <a:gridCol w="973700">
                  <a:extLst>
                    <a:ext uri="{9D8B030D-6E8A-4147-A177-3AD203B41FA5}">
                      <a16:colId xmlns:a16="http://schemas.microsoft.com/office/drawing/2014/main" val="3508565327"/>
                    </a:ext>
                  </a:extLst>
                </a:gridCol>
                <a:gridCol w="1472175">
                  <a:extLst>
                    <a:ext uri="{9D8B030D-6E8A-4147-A177-3AD203B41FA5}">
                      <a16:colId xmlns:a16="http://schemas.microsoft.com/office/drawing/2014/main" val="3968945878"/>
                    </a:ext>
                  </a:extLst>
                </a:gridCol>
                <a:gridCol w="1202300">
                  <a:extLst>
                    <a:ext uri="{9D8B030D-6E8A-4147-A177-3AD203B41FA5}">
                      <a16:colId xmlns:a16="http://schemas.microsoft.com/office/drawing/2014/main" val="2341208470"/>
                    </a:ext>
                  </a:extLst>
                </a:gridCol>
                <a:gridCol w="1394388">
                  <a:extLst>
                    <a:ext uri="{9D8B030D-6E8A-4147-A177-3AD203B41FA5}">
                      <a16:colId xmlns:a16="http://schemas.microsoft.com/office/drawing/2014/main" val="2993010501"/>
                    </a:ext>
                  </a:extLst>
                </a:gridCol>
                <a:gridCol w="965762">
                  <a:extLst>
                    <a:ext uri="{9D8B030D-6E8A-4147-A177-3AD203B41FA5}">
                      <a16:colId xmlns:a16="http://schemas.microsoft.com/office/drawing/2014/main" val="2657938035"/>
                    </a:ext>
                  </a:extLst>
                </a:gridCol>
                <a:gridCol w="901700">
                  <a:extLst>
                    <a:ext uri="{9D8B030D-6E8A-4147-A177-3AD203B41FA5}">
                      <a16:colId xmlns:a16="http://schemas.microsoft.com/office/drawing/2014/main" val="937756683"/>
                    </a:ext>
                  </a:extLst>
                </a:gridCol>
                <a:gridCol w="973700">
                  <a:extLst>
                    <a:ext uri="{9D8B030D-6E8A-4147-A177-3AD203B41FA5}">
                      <a16:colId xmlns:a16="http://schemas.microsoft.com/office/drawing/2014/main" val="2288982418"/>
                    </a:ext>
                  </a:extLst>
                </a:gridCol>
                <a:gridCol w="1472175">
                  <a:extLst>
                    <a:ext uri="{9D8B030D-6E8A-4147-A177-3AD203B41FA5}">
                      <a16:colId xmlns:a16="http://schemas.microsoft.com/office/drawing/2014/main" val="2489325801"/>
                    </a:ext>
                  </a:extLst>
                </a:gridCol>
                <a:gridCol w="1202300">
                  <a:extLst>
                    <a:ext uri="{9D8B030D-6E8A-4147-A177-3AD203B41FA5}">
                      <a16:colId xmlns:a16="http://schemas.microsoft.com/office/drawing/2014/main" val="1676226792"/>
                    </a:ext>
                  </a:extLst>
                </a:gridCol>
                <a:gridCol w="1394388">
                  <a:extLst>
                    <a:ext uri="{9D8B030D-6E8A-4147-A177-3AD203B41FA5}">
                      <a16:colId xmlns:a16="http://schemas.microsoft.com/office/drawing/2014/main" val="3690853657"/>
                    </a:ext>
                  </a:extLst>
                </a:gridCol>
                <a:gridCol w="2116700">
                  <a:extLst>
                    <a:ext uri="{9D8B030D-6E8A-4147-A177-3AD203B41FA5}">
                      <a16:colId xmlns:a16="http://schemas.microsoft.com/office/drawing/2014/main" val="2099798459"/>
                    </a:ext>
                  </a:extLst>
                </a:gridCol>
                <a:gridCol w="1699188">
                  <a:extLst>
                    <a:ext uri="{9D8B030D-6E8A-4147-A177-3AD203B41FA5}">
                      <a16:colId xmlns:a16="http://schemas.microsoft.com/office/drawing/2014/main" val="645026551"/>
                    </a:ext>
                  </a:extLst>
                </a:gridCol>
              </a:tblGrid>
              <a:tr h="0">
                <a:tc gridSpan="3">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Patient characteristics</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EA5504"/>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a:lnSpc>
                          <a:spcPct val="100000"/>
                        </a:lnSpc>
                      </a:pPr>
                      <a:r>
                        <a:rPr lang="en-US" sz="1600" b="1">
                          <a:solidFill>
                            <a:schemeClr val="bg1"/>
                          </a:solidFill>
                          <a:effectLst/>
                          <a:latin typeface="Arial" panose="020B0604020202020204" pitchFamily="34" charset="0"/>
                          <a:ea typeface="Meiryo UI" panose="020B0604030504040204" pitchFamily="50" charset="-128"/>
                          <a:cs typeface="Arial" panose="020B0604020202020204" pitchFamily="34" charset="0"/>
                        </a:rPr>
                        <a:t>Baseline</a:t>
                      </a:r>
                      <a:endParaRPr lang="ja-JP" sz="200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EA550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a:lnSpc>
                          <a:spcPct val="100000"/>
                        </a:lnSpc>
                      </a:pPr>
                      <a:r>
                        <a:rPr lang="en-US" sz="1600" b="1">
                          <a:solidFill>
                            <a:schemeClr val="bg1"/>
                          </a:solidFill>
                          <a:effectLst/>
                          <a:latin typeface="Arial" panose="020B0604020202020204" pitchFamily="34" charset="0"/>
                          <a:ea typeface="Meiryo UI" panose="020B0604030504040204" pitchFamily="50" charset="-128"/>
                          <a:cs typeface="Arial" panose="020B0604020202020204" pitchFamily="34" charset="0"/>
                        </a:rPr>
                        <a:t>Blood transfusion</a:t>
                      </a:r>
                      <a:endParaRPr lang="ja-JP" sz="200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EA5504"/>
                    </a:solidFill>
                  </a:tcPr>
                </a:tc>
                <a:tc hMerge="1">
                  <a:txBody>
                    <a:bodyPr/>
                    <a:lstStyle/>
                    <a:p>
                      <a:endParaRPr kumimoji="1" lang="ja-JP" altLang="en-US"/>
                    </a:p>
                  </a:txBody>
                  <a:tcPr/>
                </a:tc>
                <a:tc gridSpan="4">
                  <a:txBody>
                    <a:bodyPr/>
                    <a:lstStyle/>
                    <a:p>
                      <a:pPr algn="ctr">
                        <a:lnSpc>
                          <a:spcPct val="100000"/>
                        </a:lnSpc>
                      </a:pPr>
                      <a:r>
                        <a:rPr lang="en-US" sz="1600" b="1">
                          <a:solidFill>
                            <a:schemeClr val="bg1"/>
                          </a:solidFill>
                          <a:effectLst/>
                          <a:latin typeface="Arial" panose="020B0604020202020204" pitchFamily="34" charset="0"/>
                          <a:ea typeface="Meiryo UI" panose="020B0604030504040204" pitchFamily="50" charset="-128"/>
                          <a:cs typeface="Arial" panose="020B0604020202020204" pitchFamily="34" charset="0"/>
                        </a:rPr>
                        <a:t>At week 53</a:t>
                      </a:r>
                      <a:endParaRPr lang="ja-JP" sz="200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EA550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Time of response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and discontinuation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of romiplostim</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rowSpan="2">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Duration of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discontinuation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of romiplostim</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extLst>
                  <a:ext uri="{0D108BD9-81ED-4DB2-BD59-A6C34878D82A}">
                    <a16:rowId xmlns:a16="http://schemas.microsoft.com/office/drawing/2014/main" val="4045189945"/>
                  </a:ext>
                </a:extLst>
              </a:tr>
              <a:tr h="0">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Age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(years)</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a:solidFill>
                            <a:schemeClr val="bg1"/>
                          </a:solidFill>
                          <a:effectLst/>
                          <a:latin typeface="Arial" panose="020B0604020202020204" pitchFamily="34" charset="0"/>
                          <a:ea typeface="Meiryo UI" panose="020B0604030504040204" pitchFamily="50" charset="-128"/>
                          <a:cs typeface="Arial" panose="020B0604020202020204" pitchFamily="34" charset="0"/>
                        </a:rPr>
                        <a:t>Sex</a:t>
                      </a:r>
                      <a:endParaRPr lang="ja-JP" sz="200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Disease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duration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(years)</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Platelet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count</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 10</a:t>
                      </a:r>
                      <a:r>
                        <a:rPr lang="en-US" sz="1600" b="1" baseline="300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9</a:t>
                      </a: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/L)</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Hb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concentration</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(g/dL)</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Neutrophil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count</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 10</a:t>
                      </a:r>
                      <a:r>
                        <a:rPr lang="en-US" sz="1600" b="1" baseline="300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9</a:t>
                      </a: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/L)</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Reticulocyte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count</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 10</a:t>
                      </a:r>
                      <a:r>
                        <a:rPr lang="en-US" altLang="ja-JP" sz="1600" b="1" baseline="300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9</a:t>
                      </a: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/L)</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Platelets</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RBCs</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Platelet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count</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 10</a:t>
                      </a:r>
                      <a:r>
                        <a:rPr lang="en-US" sz="1600" b="1" baseline="300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9</a:t>
                      </a: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/L)</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Hb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concentration</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(g/dL)</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Neutrophil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count</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 10</a:t>
                      </a:r>
                      <a:r>
                        <a:rPr lang="en-US" altLang="ja-JP" sz="1600" b="1" baseline="300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9</a:t>
                      </a: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/L)</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Reticulocyte </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count</a:t>
                      </a:r>
                      <a:b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 10</a:t>
                      </a:r>
                      <a:r>
                        <a:rPr lang="en-US" altLang="ja-JP" sz="1600" b="1" baseline="30000" dirty="0">
                          <a:solidFill>
                            <a:schemeClr val="bg1"/>
                          </a:solidFill>
                          <a:effectLst/>
                          <a:latin typeface="Arial" panose="020B0604020202020204" pitchFamily="34" charset="0"/>
                          <a:ea typeface="Meiryo UI" panose="020B0604030504040204" pitchFamily="50" charset="-128"/>
                          <a:cs typeface="Arial" panose="020B0604020202020204" pitchFamily="34" charset="0"/>
                        </a:rPr>
                        <a:t>9</a:t>
                      </a: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/L)</a:t>
                      </a:r>
                      <a:endParaRPr lang="ja-JP" sz="20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A5504"/>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2710901"/>
                  </a:ext>
                </a:extLst>
              </a:tr>
              <a:tr h="0">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35</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1270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M</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8.7</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18</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6.9</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0.54</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30.77</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N</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Y</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127</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15.3</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1.34</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97.02</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w121-149 (</a:t>
                      </a:r>
                      <a:r>
                        <a:rPr lang="en-US" sz="1600" spc="-50" baseline="0" dirty="0" err="1">
                          <a:effectLst/>
                          <a:latin typeface="Arial" panose="020B0604020202020204" pitchFamily="34" charset="0"/>
                          <a:ea typeface="Meiryo UI" panose="020B0604030504040204" pitchFamily="50" charset="-128"/>
                          <a:cs typeface="Arial" panose="020B0604020202020204" pitchFamily="34" charset="0"/>
                        </a:rPr>
                        <a:t>EoS</a:t>
                      </a: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29 weeks</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148745402"/>
                  </a:ext>
                </a:extLst>
              </a:tr>
              <a:tr h="0">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35</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F</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10.2</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23</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8.4</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1.76</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57.46</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N</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N</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41</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11.6</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1.19</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78.49</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w121-149 (</a:t>
                      </a:r>
                      <a:r>
                        <a:rPr lang="en-US" sz="1600" spc="-50" baseline="0" dirty="0" err="1">
                          <a:effectLst/>
                          <a:latin typeface="Arial" panose="020B0604020202020204" pitchFamily="34" charset="0"/>
                          <a:ea typeface="Meiryo UI" panose="020B0604030504040204" pitchFamily="50" charset="-128"/>
                          <a:cs typeface="Arial" panose="020B0604020202020204" pitchFamily="34" charset="0"/>
                        </a:rPr>
                        <a:t>EoS</a:t>
                      </a: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29 weeks</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96135076"/>
                  </a:ext>
                </a:extLst>
              </a:tr>
              <a:tr h="0">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50</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F</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2.3</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28</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10.5</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1.62</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93.80</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N</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N</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63</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12.8</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3.29</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100.05</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w60-138 (</a:t>
                      </a:r>
                      <a:r>
                        <a:rPr lang="en-US" sz="1600" spc="-50" baseline="0" dirty="0" err="1">
                          <a:effectLst/>
                          <a:latin typeface="Arial" panose="020B0604020202020204" pitchFamily="34" charset="0"/>
                          <a:ea typeface="Meiryo UI" panose="020B0604030504040204" pitchFamily="50" charset="-128"/>
                          <a:cs typeface="Arial" panose="020B0604020202020204" pitchFamily="34" charset="0"/>
                        </a:rPr>
                        <a:t>EoS</a:t>
                      </a: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79 weeks</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536779808"/>
                  </a:ext>
                </a:extLst>
              </a:tr>
              <a:tr h="0">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43</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M</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0.5</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11</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N/A</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1.28</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50.19</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Y</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Y</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92</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12.5</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5.11</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83.49</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w51-92 (</a:t>
                      </a:r>
                      <a:r>
                        <a:rPr lang="en-US" sz="1600" spc="-50" baseline="0" dirty="0" err="1">
                          <a:effectLst/>
                          <a:latin typeface="Arial" panose="020B0604020202020204" pitchFamily="34" charset="0"/>
                          <a:ea typeface="Meiryo UI" panose="020B0604030504040204" pitchFamily="50" charset="-128"/>
                          <a:cs typeface="Arial" panose="020B0604020202020204" pitchFamily="34" charset="0"/>
                        </a:rPr>
                        <a:t>EoS</a:t>
                      </a: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spc="-50" baseline="0">
                          <a:effectLst/>
                          <a:latin typeface="Arial" panose="020B0604020202020204" pitchFamily="34" charset="0"/>
                          <a:ea typeface="Meiryo UI" panose="020B0604030504040204" pitchFamily="50" charset="-128"/>
                          <a:cs typeface="Arial" panose="020B0604020202020204" pitchFamily="34" charset="0"/>
                        </a:rPr>
                        <a:t>42 weeks</a:t>
                      </a:r>
                      <a:endParaRPr lang="ja-JP" sz="2000" spc="-50" baseline="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72666299"/>
                  </a:ext>
                </a:extLst>
              </a:tr>
              <a:tr h="0">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45</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M</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1.9</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20</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11.2</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1.09</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45.80</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N</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N</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38</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13.2</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1.82</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41.90</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w133-174,</a:t>
                      </a:r>
                    </a:p>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w180-185 (</a:t>
                      </a:r>
                      <a:r>
                        <a:rPr lang="en-US" sz="1600" spc="-50" baseline="0" dirty="0" err="1">
                          <a:effectLst/>
                          <a:latin typeface="Arial" panose="020B0604020202020204" pitchFamily="34" charset="0"/>
                          <a:ea typeface="Meiryo UI" panose="020B0604030504040204" pitchFamily="50" charset="-128"/>
                          <a:cs typeface="Arial" panose="020B0604020202020204" pitchFamily="34" charset="0"/>
                        </a:rPr>
                        <a:t>EoS</a:t>
                      </a: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42 weeks, </a:t>
                      </a:r>
                      <a:br>
                        <a:rPr lang="en-US" sz="1600" spc="-50" baseline="0" dirty="0">
                          <a:effectLst/>
                          <a:latin typeface="Arial" panose="020B0604020202020204" pitchFamily="34" charset="0"/>
                          <a:ea typeface="Meiryo UI" panose="020B0604030504040204" pitchFamily="50" charset="-128"/>
                          <a:cs typeface="Arial" panose="020B0604020202020204" pitchFamily="34" charset="0"/>
                        </a:rPr>
                      </a:b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6 weeks</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198759934"/>
                  </a:ext>
                </a:extLst>
              </a:tr>
              <a:tr h="0">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20</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F</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12.0</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12</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6.4</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0.83</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82.25</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N</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Y</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54</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12.1</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a:effectLst/>
                          <a:latin typeface="Arial" panose="020B0604020202020204" pitchFamily="34" charset="0"/>
                          <a:ea typeface="Meiryo UI" panose="020B0604030504040204" pitchFamily="50" charset="-128"/>
                          <a:cs typeface="Arial" panose="020B0604020202020204" pitchFamily="34" charset="0"/>
                        </a:rPr>
                        <a:t>2.58</a:t>
                      </a:r>
                      <a:endParaRPr lang="ja-JP" sz="20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99.97</a:t>
                      </a:r>
                      <a:endParaRPr lang="ja-JP" sz="20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w78-188 (</a:t>
                      </a:r>
                      <a:r>
                        <a:rPr lang="en-US" sz="1600" spc="-50" baseline="0" dirty="0" err="1">
                          <a:effectLst/>
                          <a:latin typeface="Arial" panose="020B0604020202020204" pitchFamily="34" charset="0"/>
                          <a:ea typeface="Meiryo UI" panose="020B0604030504040204" pitchFamily="50" charset="-128"/>
                          <a:cs typeface="Arial" panose="020B0604020202020204" pitchFamily="34" charset="0"/>
                        </a:rPr>
                        <a:t>EoS</a:t>
                      </a: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0000"/>
                        </a:lnSpc>
                      </a:pPr>
                      <a:r>
                        <a:rPr lang="en-US" sz="1600" spc="-50" baseline="0" dirty="0">
                          <a:effectLst/>
                          <a:latin typeface="Arial" panose="020B0604020202020204" pitchFamily="34" charset="0"/>
                          <a:ea typeface="Meiryo UI" panose="020B0604030504040204" pitchFamily="50" charset="-128"/>
                          <a:cs typeface="Arial" panose="020B0604020202020204" pitchFamily="34" charset="0"/>
                        </a:rPr>
                        <a:t>111 weeks</a:t>
                      </a:r>
                      <a:endParaRPr lang="ja-JP" sz="2000" spc="-50" baseline="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580302"/>
                  </a:ext>
                </a:extLst>
              </a:tr>
            </a:tbl>
          </a:graphicData>
        </a:graphic>
      </p:graphicFrame>
      <p:grpSp>
        <p:nvGrpSpPr>
          <p:cNvPr id="10" name="グループ化 9">
            <a:extLst>
              <a:ext uri="{FF2B5EF4-FFF2-40B4-BE49-F238E27FC236}">
                <a16:creationId xmlns:a16="http://schemas.microsoft.com/office/drawing/2014/main" id="{74B53304-A6A5-742C-4071-60680CB53FC1}"/>
              </a:ext>
            </a:extLst>
          </p:cNvPr>
          <p:cNvGrpSpPr/>
          <p:nvPr/>
        </p:nvGrpSpPr>
        <p:grpSpPr>
          <a:xfrm>
            <a:off x="30178000" y="8809789"/>
            <a:ext cx="8893550" cy="4811487"/>
            <a:chOff x="30178000" y="8809789"/>
            <a:chExt cx="8893550" cy="4811487"/>
          </a:xfrm>
        </p:grpSpPr>
        <p:sp>
          <p:nvSpPr>
            <p:cNvPr id="1788" name="テキスト ボックス 1787">
              <a:extLst>
                <a:ext uri="{FF2B5EF4-FFF2-40B4-BE49-F238E27FC236}">
                  <a16:creationId xmlns:a16="http://schemas.microsoft.com/office/drawing/2014/main" id="{FE1A3395-2663-9C95-ABA0-4673C39CF432}"/>
                </a:ext>
              </a:extLst>
            </p:cNvPr>
            <p:cNvSpPr txBox="1"/>
            <p:nvPr/>
          </p:nvSpPr>
          <p:spPr>
            <a:xfrm>
              <a:off x="30178000" y="8809789"/>
              <a:ext cx="8893550" cy="461665"/>
            </a:xfrm>
            <a:prstGeom prst="rect">
              <a:avLst/>
            </a:prstGeom>
            <a:noFill/>
          </p:spPr>
          <p:txBody>
            <a:bodyPr wrap="square" rtlCol="0">
              <a:spAutoFit/>
            </a:bodyPr>
            <a:lstStyle>
              <a:defPPr>
                <a:defRPr lang="en-US"/>
              </a:defPPr>
              <a:lvl1pPr>
                <a:defRPr kumimoji="1" sz="2800" b="1">
                  <a:latin typeface="Arial" panose="020B0604020202020204" pitchFamily="34" charset="0"/>
                  <a:ea typeface="Meiryo UI" panose="020B0604030504040204" pitchFamily="50" charset="-128"/>
                  <a:cs typeface="Arial" panose="020B0604020202020204" pitchFamily="34" charset="0"/>
                </a:defRPr>
              </a:lvl1pPr>
            </a:lstStyle>
            <a:p>
              <a:r>
                <a:rPr lang="en-US" altLang="ja-JP" sz="2400" dirty="0"/>
                <a:t>Hematological responses to romiplostim at 1, 2, and 3 years</a:t>
              </a:r>
              <a:endParaRPr lang="ja-JP" altLang="en-US" sz="2400" dirty="0"/>
            </a:p>
          </p:txBody>
        </p:sp>
        <p:grpSp>
          <p:nvGrpSpPr>
            <p:cNvPr id="2032" name="グループ化 2031">
              <a:extLst>
                <a:ext uri="{FF2B5EF4-FFF2-40B4-BE49-F238E27FC236}">
                  <a16:creationId xmlns:a16="http://schemas.microsoft.com/office/drawing/2014/main" id="{54FC91AE-C85A-7D21-2824-8F8B473B79F8}"/>
                </a:ext>
              </a:extLst>
            </p:cNvPr>
            <p:cNvGrpSpPr/>
            <p:nvPr/>
          </p:nvGrpSpPr>
          <p:grpSpPr>
            <a:xfrm>
              <a:off x="30535781" y="9487019"/>
              <a:ext cx="8242480" cy="4134257"/>
              <a:chOff x="30537041" y="9810869"/>
              <a:chExt cx="8242480" cy="4134257"/>
            </a:xfrm>
          </p:grpSpPr>
          <p:grpSp>
            <p:nvGrpSpPr>
              <p:cNvPr id="2031" name="グループ化 2030">
                <a:extLst>
                  <a:ext uri="{FF2B5EF4-FFF2-40B4-BE49-F238E27FC236}">
                    <a16:creationId xmlns:a16="http://schemas.microsoft.com/office/drawing/2014/main" id="{0AD9A220-0526-3CD4-5B09-97C2B8BF9DA7}"/>
                  </a:ext>
                </a:extLst>
              </p:cNvPr>
              <p:cNvGrpSpPr/>
              <p:nvPr/>
            </p:nvGrpSpPr>
            <p:grpSpPr>
              <a:xfrm>
                <a:off x="32699545" y="13729682"/>
                <a:ext cx="3917473" cy="215444"/>
                <a:chOff x="30972060" y="14278322"/>
                <a:chExt cx="3917473" cy="215444"/>
              </a:xfrm>
            </p:grpSpPr>
            <p:grpSp>
              <p:nvGrpSpPr>
                <p:cNvPr id="1876" name="グループ化 1875">
                  <a:extLst>
                    <a:ext uri="{FF2B5EF4-FFF2-40B4-BE49-F238E27FC236}">
                      <a16:creationId xmlns:a16="http://schemas.microsoft.com/office/drawing/2014/main" id="{A9ECD0EB-48C7-7C7C-8ED3-BE92AC0C16A7}"/>
                    </a:ext>
                  </a:extLst>
                </p:cNvPr>
                <p:cNvGrpSpPr/>
                <p:nvPr/>
              </p:nvGrpSpPr>
              <p:grpSpPr>
                <a:xfrm>
                  <a:off x="30972060" y="14278322"/>
                  <a:ext cx="956265" cy="215444"/>
                  <a:chOff x="2922885" y="2505565"/>
                  <a:chExt cx="1230517" cy="279246"/>
                </a:xfrm>
              </p:grpSpPr>
              <p:sp>
                <p:nvSpPr>
                  <p:cNvPr id="1883" name="テキスト ボックス 1882">
                    <a:extLst>
                      <a:ext uri="{FF2B5EF4-FFF2-40B4-BE49-F238E27FC236}">
                        <a16:creationId xmlns:a16="http://schemas.microsoft.com/office/drawing/2014/main" id="{97DF9FE4-73B0-0056-A09E-E396BC4B9D06}"/>
                      </a:ext>
                    </a:extLst>
                  </p:cNvPr>
                  <p:cNvSpPr txBox="1"/>
                  <p:nvPr/>
                </p:nvSpPr>
                <p:spPr>
                  <a:xfrm>
                    <a:off x="3268487" y="2505565"/>
                    <a:ext cx="884915" cy="279246"/>
                  </a:xfrm>
                  <a:prstGeom prst="rect">
                    <a:avLst/>
                  </a:prstGeom>
                  <a:noFill/>
                </p:spPr>
                <p:txBody>
                  <a:bodyPr wrap="none" lIns="0" tIns="0" rIns="0" bIns="0" rtlCol="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Platelets</a:t>
                    </a:r>
                    <a:endParaRPr kumimoji="0"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1884" name="直線コネクタ 1883">
                    <a:extLst>
                      <a:ext uri="{FF2B5EF4-FFF2-40B4-BE49-F238E27FC236}">
                        <a16:creationId xmlns:a16="http://schemas.microsoft.com/office/drawing/2014/main" id="{6F6C4AD1-03FE-054B-4882-08C53B3D3B1B}"/>
                      </a:ext>
                    </a:extLst>
                  </p:cNvPr>
                  <p:cNvCxnSpPr/>
                  <p:nvPr/>
                </p:nvCxnSpPr>
                <p:spPr>
                  <a:xfrm>
                    <a:off x="2922885" y="2650257"/>
                    <a:ext cx="288032" cy="0"/>
                  </a:xfrm>
                  <a:prstGeom prst="line">
                    <a:avLst/>
                  </a:prstGeom>
                  <a:noFill/>
                  <a:ln w="19050" cap="flat" cmpd="sng" algn="ctr">
                    <a:solidFill>
                      <a:srgbClr val="4271C3"/>
                    </a:solidFill>
                    <a:prstDash val="solid"/>
                    <a:miter lim="800000"/>
                  </a:ln>
                  <a:effectLst/>
                </p:spPr>
              </p:cxnSp>
            </p:grpSp>
            <p:grpSp>
              <p:nvGrpSpPr>
                <p:cNvPr id="1877" name="グループ化 1876">
                  <a:extLst>
                    <a:ext uri="{FF2B5EF4-FFF2-40B4-BE49-F238E27FC236}">
                      <a16:creationId xmlns:a16="http://schemas.microsoft.com/office/drawing/2014/main" id="{E21C2D88-AF2A-6CCF-DE90-6F9D64406FBF}"/>
                    </a:ext>
                  </a:extLst>
                </p:cNvPr>
                <p:cNvGrpSpPr/>
                <p:nvPr/>
              </p:nvGrpSpPr>
              <p:grpSpPr>
                <a:xfrm>
                  <a:off x="32075158" y="14278323"/>
                  <a:ext cx="1493270" cy="215443"/>
                  <a:chOff x="2922885" y="2691303"/>
                  <a:chExt cx="1921533" cy="279245"/>
                </a:xfrm>
              </p:grpSpPr>
              <p:sp>
                <p:nvSpPr>
                  <p:cNvPr id="1881" name="テキスト ボックス 1880">
                    <a:extLst>
                      <a:ext uri="{FF2B5EF4-FFF2-40B4-BE49-F238E27FC236}">
                        <a16:creationId xmlns:a16="http://schemas.microsoft.com/office/drawing/2014/main" id="{30C05E44-765A-4791-4C2C-855B67880C58}"/>
                      </a:ext>
                    </a:extLst>
                  </p:cNvPr>
                  <p:cNvSpPr txBox="1"/>
                  <p:nvPr/>
                </p:nvSpPr>
                <p:spPr>
                  <a:xfrm>
                    <a:off x="3268487" y="2691303"/>
                    <a:ext cx="1575931" cy="279245"/>
                  </a:xfrm>
                  <a:prstGeom prst="rect">
                    <a:avLst/>
                  </a:prstGeom>
                  <a:noFill/>
                </p:spPr>
                <p:txBody>
                  <a:bodyPr wrap="none" lIns="0" tIns="0" rIns="0" bIns="0" rtlCol="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Red blood cells</a:t>
                    </a:r>
                    <a:endParaRPr kumimoji="0"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1882" name="直線コネクタ 1881">
                    <a:extLst>
                      <a:ext uri="{FF2B5EF4-FFF2-40B4-BE49-F238E27FC236}">
                        <a16:creationId xmlns:a16="http://schemas.microsoft.com/office/drawing/2014/main" id="{6A21151A-BCB5-2FF8-ABFB-FEE0B35B557E}"/>
                      </a:ext>
                    </a:extLst>
                  </p:cNvPr>
                  <p:cNvCxnSpPr/>
                  <p:nvPr/>
                </p:nvCxnSpPr>
                <p:spPr>
                  <a:xfrm>
                    <a:off x="2922885" y="2835995"/>
                    <a:ext cx="288032" cy="0"/>
                  </a:xfrm>
                  <a:prstGeom prst="line">
                    <a:avLst/>
                  </a:prstGeom>
                  <a:noFill/>
                  <a:ln w="19050" cap="flat" cmpd="sng" algn="ctr">
                    <a:solidFill>
                      <a:srgbClr val="FF0000"/>
                    </a:solidFill>
                    <a:prstDash val="solid"/>
                    <a:miter lim="800000"/>
                  </a:ln>
                  <a:effectLst/>
                </p:spPr>
              </p:cxnSp>
            </p:grpSp>
            <p:grpSp>
              <p:nvGrpSpPr>
                <p:cNvPr id="1878" name="グループ化 1877">
                  <a:extLst>
                    <a:ext uri="{FF2B5EF4-FFF2-40B4-BE49-F238E27FC236}">
                      <a16:creationId xmlns:a16="http://schemas.microsoft.com/office/drawing/2014/main" id="{0D640FFD-6CD8-A791-A148-6E8CFED4A25E}"/>
                    </a:ext>
                  </a:extLst>
                </p:cNvPr>
                <p:cNvGrpSpPr/>
                <p:nvPr/>
              </p:nvGrpSpPr>
              <p:grpSpPr>
                <a:xfrm>
                  <a:off x="33715260" y="14278323"/>
                  <a:ext cx="1174273" cy="215443"/>
                  <a:chOff x="2922885" y="2915140"/>
                  <a:chExt cx="1511049" cy="279245"/>
                </a:xfrm>
              </p:grpSpPr>
              <p:sp>
                <p:nvSpPr>
                  <p:cNvPr id="1879" name="テキスト ボックス 1878">
                    <a:extLst>
                      <a:ext uri="{FF2B5EF4-FFF2-40B4-BE49-F238E27FC236}">
                        <a16:creationId xmlns:a16="http://schemas.microsoft.com/office/drawing/2014/main" id="{08954B13-5452-86E7-1214-2F86B4FE521D}"/>
                      </a:ext>
                    </a:extLst>
                  </p:cNvPr>
                  <p:cNvSpPr txBox="1"/>
                  <p:nvPr/>
                </p:nvSpPr>
                <p:spPr>
                  <a:xfrm>
                    <a:off x="3268487" y="2915140"/>
                    <a:ext cx="1165447" cy="279245"/>
                  </a:xfrm>
                  <a:prstGeom prst="rect">
                    <a:avLst/>
                  </a:prstGeom>
                  <a:noFill/>
                </p:spPr>
                <p:txBody>
                  <a:bodyPr wrap="none" lIns="0" tIns="0" rIns="0" bIns="0" rtlCol="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Neutrophils</a:t>
                    </a:r>
                    <a:endParaRPr kumimoji="0"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1880" name="直線コネクタ 1879">
                    <a:extLst>
                      <a:ext uri="{FF2B5EF4-FFF2-40B4-BE49-F238E27FC236}">
                        <a16:creationId xmlns:a16="http://schemas.microsoft.com/office/drawing/2014/main" id="{A67F5F77-B88A-B751-396F-B2DBFE3CF604}"/>
                      </a:ext>
                    </a:extLst>
                  </p:cNvPr>
                  <p:cNvCxnSpPr/>
                  <p:nvPr/>
                </p:nvCxnSpPr>
                <p:spPr>
                  <a:xfrm>
                    <a:off x="2922885" y="3059832"/>
                    <a:ext cx="288032" cy="0"/>
                  </a:xfrm>
                  <a:prstGeom prst="line">
                    <a:avLst/>
                  </a:prstGeom>
                  <a:noFill/>
                  <a:ln w="19050" cap="flat" cmpd="sng" algn="ctr">
                    <a:solidFill>
                      <a:srgbClr val="000000"/>
                    </a:solidFill>
                    <a:prstDash val="solid"/>
                    <a:miter lim="800000"/>
                  </a:ln>
                  <a:effectLst/>
                </p:spPr>
              </p:cxnSp>
            </p:grpSp>
          </p:grpSp>
          <p:cxnSp>
            <p:nvCxnSpPr>
              <p:cNvPr id="1849" name="直線コネクタ 1848">
                <a:extLst>
                  <a:ext uri="{FF2B5EF4-FFF2-40B4-BE49-F238E27FC236}">
                    <a16:creationId xmlns:a16="http://schemas.microsoft.com/office/drawing/2014/main" id="{08ECA563-187A-DF3D-88EC-FCA22EBAB0D5}"/>
                  </a:ext>
                </a:extLst>
              </p:cNvPr>
              <p:cNvCxnSpPr>
                <a:cxnSpLocks/>
              </p:cNvCxnSpPr>
              <p:nvPr/>
            </p:nvCxnSpPr>
            <p:spPr>
              <a:xfrm>
                <a:off x="33172681" y="9914361"/>
                <a:ext cx="0" cy="3601614"/>
              </a:xfrm>
              <a:prstGeom prst="line">
                <a:avLst/>
              </a:prstGeom>
              <a:noFill/>
              <a:ln w="38100" cap="flat" cmpd="sng" algn="ctr">
                <a:solidFill>
                  <a:srgbClr val="70AD47"/>
                </a:solidFill>
                <a:prstDash val="sysDot"/>
                <a:miter lim="800000"/>
              </a:ln>
              <a:effectLst/>
            </p:spPr>
          </p:cxnSp>
          <p:grpSp>
            <p:nvGrpSpPr>
              <p:cNvPr id="2028" name="グループ化 2027">
                <a:extLst>
                  <a:ext uri="{FF2B5EF4-FFF2-40B4-BE49-F238E27FC236}">
                    <a16:creationId xmlns:a16="http://schemas.microsoft.com/office/drawing/2014/main" id="{54BD79F3-6016-0749-91D5-ED3D81FF0CA8}"/>
                  </a:ext>
                </a:extLst>
              </p:cNvPr>
              <p:cNvGrpSpPr/>
              <p:nvPr/>
            </p:nvGrpSpPr>
            <p:grpSpPr>
              <a:xfrm>
                <a:off x="33508240" y="9810869"/>
                <a:ext cx="2300082" cy="3729470"/>
                <a:chOff x="33431933" y="9810869"/>
                <a:chExt cx="2300082" cy="3729470"/>
              </a:xfrm>
            </p:grpSpPr>
            <p:sp>
              <p:nvSpPr>
                <p:cNvPr id="1850" name="テキスト ボックス 1849">
                  <a:extLst>
                    <a:ext uri="{FF2B5EF4-FFF2-40B4-BE49-F238E27FC236}">
                      <a16:creationId xmlns:a16="http://schemas.microsoft.com/office/drawing/2014/main" id="{06EB88D3-4666-0DE1-4A27-CD4E83F05063}"/>
                    </a:ext>
                  </a:extLst>
                </p:cNvPr>
                <p:cNvSpPr txBox="1"/>
                <p:nvPr/>
              </p:nvSpPr>
              <p:spPr>
                <a:xfrm>
                  <a:off x="34048014" y="9810869"/>
                  <a:ext cx="1067920" cy="707886"/>
                </a:xfrm>
                <a:prstGeom prst="rect">
                  <a:avLst/>
                </a:prstGeom>
                <a:noFill/>
              </p:spPr>
              <p:txBody>
                <a:bodyPr wrap="none" rtlCol="0" anchor="ctr">
                  <a:spAutoFit/>
                </a:bodyPr>
                <a:lstStyle>
                  <a:defPPr>
                    <a:defRPr lang="ja-JP"/>
                  </a:def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 years</a:t>
                  </a:r>
                  <a:b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ja-JP" altLang="en-US"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 </a:t>
                  </a: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(n=22)</a:t>
                  </a:r>
                  <a:endParaRPr kumimoji="1" lang="ja-JP" altLang="en-US"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nvGrpSpPr>
                <p:cNvPr id="1852" name="グループ化 1851">
                  <a:extLst>
                    <a:ext uri="{FF2B5EF4-FFF2-40B4-BE49-F238E27FC236}">
                      <a16:creationId xmlns:a16="http://schemas.microsoft.com/office/drawing/2014/main" id="{44D8C68B-0A11-1377-9189-E63711BC7B22}"/>
                    </a:ext>
                  </a:extLst>
                </p:cNvPr>
                <p:cNvGrpSpPr/>
                <p:nvPr/>
              </p:nvGrpSpPr>
              <p:grpSpPr>
                <a:xfrm>
                  <a:off x="33431933" y="10847537"/>
                  <a:ext cx="2300082" cy="2334089"/>
                  <a:chOff x="682624" y="1800225"/>
                  <a:chExt cx="2149475" cy="2197100"/>
                </a:xfrm>
              </p:grpSpPr>
              <p:grpSp>
                <p:nvGrpSpPr>
                  <p:cNvPr id="1896" name="グループ化 1895">
                    <a:extLst>
                      <a:ext uri="{FF2B5EF4-FFF2-40B4-BE49-F238E27FC236}">
                        <a16:creationId xmlns:a16="http://schemas.microsoft.com/office/drawing/2014/main" id="{E821C1E8-CD72-CBCA-2D95-9559B611595C}"/>
                      </a:ext>
                    </a:extLst>
                  </p:cNvPr>
                  <p:cNvGrpSpPr/>
                  <p:nvPr/>
                </p:nvGrpSpPr>
                <p:grpSpPr>
                  <a:xfrm>
                    <a:off x="682624" y="1800225"/>
                    <a:ext cx="2149475" cy="2197100"/>
                    <a:chOff x="682624" y="1800225"/>
                    <a:chExt cx="2149475" cy="2197100"/>
                  </a:xfrm>
                </p:grpSpPr>
                <p:sp>
                  <p:nvSpPr>
                    <p:cNvPr id="1904" name="楕円 1903">
                      <a:extLst>
                        <a:ext uri="{FF2B5EF4-FFF2-40B4-BE49-F238E27FC236}">
                          <a16:creationId xmlns:a16="http://schemas.microsoft.com/office/drawing/2014/main" id="{9E4B0EAA-CC08-60FA-3C5A-70D4B5F6CD3E}"/>
                        </a:ext>
                      </a:extLst>
                    </p:cNvPr>
                    <p:cNvSpPr/>
                    <p:nvPr/>
                  </p:nvSpPr>
                  <p:spPr>
                    <a:xfrm>
                      <a:off x="1050924" y="1800225"/>
                      <a:ext cx="1374775" cy="1501775"/>
                    </a:xfrm>
                    <a:prstGeom prst="ellipse">
                      <a:avLst/>
                    </a:prstGeom>
                    <a:noFill/>
                    <a:ln w="31750" cap="flat" cmpd="sng" algn="ctr">
                      <a:solidFill>
                        <a:srgbClr val="4271C3"/>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32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905" name="楕円 1904">
                      <a:extLst>
                        <a:ext uri="{FF2B5EF4-FFF2-40B4-BE49-F238E27FC236}">
                          <a16:creationId xmlns:a16="http://schemas.microsoft.com/office/drawing/2014/main" id="{4F88B635-1BEE-B9D7-376D-3E6F098B2AF2}"/>
                        </a:ext>
                      </a:extLst>
                    </p:cNvPr>
                    <p:cNvSpPr/>
                    <p:nvPr/>
                  </p:nvSpPr>
                  <p:spPr>
                    <a:xfrm>
                      <a:off x="682624" y="2495550"/>
                      <a:ext cx="1374775" cy="1501775"/>
                    </a:xfrm>
                    <a:prstGeom prst="ellipse">
                      <a:avLst/>
                    </a:prstGeom>
                    <a:noFill/>
                    <a:ln w="317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32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906" name="楕円 1905">
                      <a:extLst>
                        <a:ext uri="{FF2B5EF4-FFF2-40B4-BE49-F238E27FC236}">
                          <a16:creationId xmlns:a16="http://schemas.microsoft.com/office/drawing/2014/main" id="{686C53A0-E62F-7B7B-0847-E34E4672B78D}"/>
                        </a:ext>
                      </a:extLst>
                    </p:cNvPr>
                    <p:cNvSpPr/>
                    <p:nvPr/>
                  </p:nvSpPr>
                  <p:spPr>
                    <a:xfrm>
                      <a:off x="1457324" y="2495550"/>
                      <a:ext cx="1374775" cy="1501775"/>
                    </a:xfrm>
                    <a:prstGeom prst="ellipse">
                      <a:avLst/>
                    </a:prstGeom>
                    <a:noFill/>
                    <a:ln w="31750"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32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1897" name="テキスト ボックス 1896">
                    <a:extLst>
                      <a:ext uri="{FF2B5EF4-FFF2-40B4-BE49-F238E27FC236}">
                        <a16:creationId xmlns:a16="http://schemas.microsoft.com/office/drawing/2014/main" id="{959A37BC-1B5E-FBDD-027A-2688FC20086F}"/>
                      </a:ext>
                    </a:extLst>
                  </p:cNvPr>
                  <p:cNvSpPr txBox="1"/>
                  <p:nvPr/>
                </p:nvSpPr>
                <p:spPr>
                  <a:xfrm>
                    <a:off x="1665206" y="2206009"/>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98" name="テキスト ボックス 1897">
                    <a:extLst>
                      <a:ext uri="{FF2B5EF4-FFF2-40B4-BE49-F238E27FC236}">
                        <a16:creationId xmlns:a16="http://schemas.microsoft.com/office/drawing/2014/main" id="{CC41E326-666C-B01D-A5DB-C162D108A09F}"/>
                      </a:ext>
                    </a:extLst>
                  </p:cNvPr>
                  <p:cNvSpPr txBox="1"/>
                  <p:nvPr/>
                </p:nvSpPr>
                <p:spPr>
                  <a:xfrm>
                    <a:off x="1265156" y="2537003"/>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6</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99" name="テキスト ボックス 1898">
                    <a:extLst>
                      <a:ext uri="{FF2B5EF4-FFF2-40B4-BE49-F238E27FC236}">
                        <a16:creationId xmlns:a16="http://schemas.microsoft.com/office/drawing/2014/main" id="{B2996BA5-451B-EE47-8AF4-D8D723DA1B66}"/>
                      </a:ext>
                    </a:extLst>
                  </p:cNvPr>
                  <p:cNvSpPr txBox="1"/>
                  <p:nvPr/>
                </p:nvSpPr>
                <p:spPr>
                  <a:xfrm>
                    <a:off x="857962" y="3196609"/>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900" name="テキスト ボックス 1899">
                    <a:extLst>
                      <a:ext uri="{FF2B5EF4-FFF2-40B4-BE49-F238E27FC236}">
                        <a16:creationId xmlns:a16="http://schemas.microsoft.com/office/drawing/2014/main" id="{0B6787D5-6EFD-A263-7BCD-F4873679D907}"/>
                      </a:ext>
                    </a:extLst>
                  </p:cNvPr>
                  <p:cNvSpPr txBox="1"/>
                  <p:nvPr/>
                </p:nvSpPr>
                <p:spPr>
                  <a:xfrm>
                    <a:off x="2474831" y="3196609"/>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901" name="テキスト ボックス 1900">
                    <a:extLst>
                      <a:ext uri="{FF2B5EF4-FFF2-40B4-BE49-F238E27FC236}">
                        <a16:creationId xmlns:a16="http://schemas.microsoft.com/office/drawing/2014/main" id="{CAE14D36-0132-27CA-0E2F-B6BA31A5A6FA}"/>
                      </a:ext>
                    </a:extLst>
                  </p:cNvPr>
                  <p:cNvSpPr txBox="1"/>
                  <p:nvPr/>
                </p:nvSpPr>
                <p:spPr>
                  <a:xfrm>
                    <a:off x="2070018" y="2537003"/>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902" name="テキスト ボックス 1901">
                    <a:extLst>
                      <a:ext uri="{FF2B5EF4-FFF2-40B4-BE49-F238E27FC236}">
                        <a16:creationId xmlns:a16="http://schemas.microsoft.com/office/drawing/2014/main" id="{EBE0E8D0-40E8-7148-930B-EE976B459D69}"/>
                      </a:ext>
                    </a:extLst>
                  </p:cNvPr>
                  <p:cNvSpPr txBox="1"/>
                  <p:nvPr/>
                </p:nvSpPr>
                <p:spPr>
                  <a:xfrm>
                    <a:off x="1665206" y="2870378"/>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8</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903" name="テキスト ボックス 1902">
                    <a:extLst>
                      <a:ext uri="{FF2B5EF4-FFF2-40B4-BE49-F238E27FC236}">
                        <a16:creationId xmlns:a16="http://schemas.microsoft.com/office/drawing/2014/main" id="{86514CDC-F4E5-B07C-276E-E6C5C252A462}"/>
                      </a:ext>
                    </a:extLst>
                  </p:cNvPr>
                  <p:cNvSpPr txBox="1"/>
                  <p:nvPr/>
                </p:nvSpPr>
                <p:spPr>
                  <a:xfrm>
                    <a:off x="1665206" y="3365678"/>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1854" name="テキスト ボックス 1853">
                  <a:extLst>
                    <a:ext uri="{FF2B5EF4-FFF2-40B4-BE49-F238E27FC236}">
                      <a16:creationId xmlns:a16="http://schemas.microsoft.com/office/drawing/2014/main" id="{0FBAD298-E37C-76A3-5DF4-DA9E27CF4BCE}"/>
                    </a:ext>
                  </a:extLst>
                </p:cNvPr>
                <p:cNvSpPr txBox="1"/>
                <p:nvPr/>
              </p:nvSpPr>
              <p:spPr>
                <a:xfrm>
                  <a:off x="33886271" y="13294118"/>
                  <a:ext cx="1391407" cy="246221"/>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No response: 1</a:t>
                  </a:r>
                  <a:endParaRPr kumimoji="0" lang="ja-JP" altLang="en-US" sz="16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2027" name="グループ化 2026">
                <a:extLst>
                  <a:ext uri="{FF2B5EF4-FFF2-40B4-BE49-F238E27FC236}">
                    <a16:creationId xmlns:a16="http://schemas.microsoft.com/office/drawing/2014/main" id="{CB2DC0A2-D7F0-201A-F4A1-E8DA27F55ECF}"/>
                  </a:ext>
                </a:extLst>
              </p:cNvPr>
              <p:cNvGrpSpPr/>
              <p:nvPr/>
            </p:nvGrpSpPr>
            <p:grpSpPr>
              <a:xfrm>
                <a:off x="36479439" y="9810869"/>
                <a:ext cx="2300082" cy="3729470"/>
                <a:chOff x="36333389" y="9810869"/>
                <a:chExt cx="2300082" cy="3729470"/>
              </a:xfrm>
            </p:grpSpPr>
            <p:sp>
              <p:nvSpPr>
                <p:cNvPr id="1851" name="テキスト ボックス 1850">
                  <a:extLst>
                    <a:ext uri="{FF2B5EF4-FFF2-40B4-BE49-F238E27FC236}">
                      <a16:creationId xmlns:a16="http://schemas.microsoft.com/office/drawing/2014/main" id="{85C1D4DF-6630-F6BC-2AD9-0DD1B23F2905}"/>
                    </a:ext>
                  </a:extLst>
                </p:cNvPr>
                <p:cNvSpPr txBox="1"/>
                <p:nvPr/>
              </p:nvSpPr>
              <p:spPr>
                <a:xfrm>
                  <a:off x="36949470" y="9810869"/>
                  <a:ext cx="1067920" cy="707886"/>
                </a:xfrm>
                <a:prstGeom prst="rect">
                  <a:avLst/>
                </a:prstGeom>
                <a:noFill/>
              </p:spPr>
              <p:txBody>
                <a:bodyPr wrap="none" rtlCol="0" anchor="ctr">
                  <a:spAutoFit/>
                </a:bodyPr>
                <a:lstStyle>
                  <a:defPPr>
                    <a:defRPr lang="ja-JP"/>
                  </a:def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 years</a:t>
                  </a:r>
                  <a:b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 (n=6)</a:t>
                  </a:r>
                  <a:endParaRPr kumimoji="1" lang="ja-JP" altLang="en-US"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nvGrpSpPr>
                <p:cNvPr id="1855" name="グループ化 1854">
                  <a:extLst>
                    <a:ext uri="{FF2B5EF4-FFF2-40B4-BE49-F238E27FC236}">
                      <a16:creationId xmlns:a16="http://schemas.microsoft.com/office/drawing/2014/main" id="{806964B3-E511-DD6A-DC9F-0B7537AA6C2E}"/>
                    </a:ext>
                  </a:extLst>
                </p:cNvPr>
                <p:cNvGrpSpPr/>
                <p:nvPr/>
              </p:nvGrpSpPr>
              <p:grpSpPr>
                <a:xfrm>
                  <a:off x="36333389" y="10847537"/>
                  <a:ext cx="2300082" cy="2334089"/>
                  <a:chOff x="682624" y="1800225"/>
                  <a:chExt cx="2149475" cy="2197100"/>
                </a:xfrm>
              </p:grpSpPr>
              <p:grpSp>
                <p:nvGrpSpPr>
                  <p:cNvPr id="1885" name="グループ化 1884">
                    <a:extLst>
                      <a:ext uri="{FF2B5EF4-FFF2-40B4-BE49-F238E27FC236}">
                        <a16:creationId xmlns:a16="http://schemas.microsoft.com/office/drawing/2014/main" id="{449C0966-C37E-944F-40E7-0B3B28D8A5F4}"/>
                      </a:ext>
                    </a:extLst>
                  </p:cNvPr>
                  <p:cNvGrpSpPr/>
                  <p:nvPr/>
                </p:nvGrpSpPr>
                <p:grpSpPr>
                  <a:xfrm>
                    <a:off x="682624" y="1800225"/>
                    <a:ext cx="2149475" cy="2197100"/>
                    <a:chOff x="682624" y="1800225"/>
                    <a:chExt cx="2149475" cy="2197100"/>
                  </a:xfrm>
                </p:grpSpPr>
                <p:sp>
                  <p:nvSpPr>
                    <p:cNvPr id="1893" name="楕円 1892">
                      <a:extLst>
                        <a:ext uri="{FF2B5EF4-FFF2-40B4-BE49-F238E27FC236}">
                          <a16:creationId xmlns:a16="http://schemas.microsoft.com/office/drawing/2014/main" id="{E1AB5777-4072-B157-55BC-2AB62594160E}"/>
                        </a:ext>
                      </a:extLst>
                    </p:cNvPr>
                    <p:cNvSpPr/>
                    <p:nvPr/>
                  </p:nvSpPr>
                  <p:spPr>
                    <a:xfrm>
                      <a:off x="1050924" y="1800225"/>
                      <a:ext cx="1374775" cy="1501775"/>
                    </a:xfrm>
                    <a:prstGeom prst="ellipse">
                      <a:avLst/>
                    </a:prstGeom>
                    <a:noFill/>
                    <a:ln w="31750" cap="flat" cmpd="sng" algn="ctr">
                      <a:solidFill>
                        <a:srgbClr val="4271C3"/>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32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94" name="楕円 1893">
                      <a:extLst>
                        <a:ext uri="{FF2B5EF4-FFF2-40B4-BE49-F238E27FC236}">
                          <a16:creationId xmlns:a16="http://schemas.microsoft.com/office/drawing/2014/main" id="{D781E878-49F7-4A83-5F79-288D8815D576}"/>
                        </a:ext>
                      </a:extLst>
                    </p:cNvPr>
                    <p:cNvSpPr/>
                    <p:nvPr/>
                  </p:nvSpPr>
                  <p:spPr>
                    <a:xfrm>
                      <a:off x="682624" y="2495550"/>
                      <a:ext cx="1374775" cy="1501775"/>
                    </a:xfrm>
                    <a:prstGeom prst="ellipse">
                      <a:avLst/>
                    </a:prstGeom>
                    <a:noFill/>
                    <a:ln w="317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32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95" name="楕円 1894">
                      <a:extLst>
                        <a:ext uri="{FF2B5EF4-FFF2-40B4-BE49-F238E27FC236}">
                          <a16:creationId xmlns:a16="http://schemas.microsoft.com/office/drawing/2014/main" id="{46B41946-BA0D-E04D-0739-2450F47EE7BF}"/>
                        </a:ext>
                      </a:extLst>
                    </p:cNvPr>
                    <p:cNvSpPr/>
                    <p:nvPr/>
                  </p:nvSpPr>
                  <p:spPr>
                    <a:xfrm>
                      <a:off x="1457324" y="2495550"/>
                      <a:ext cx="1374775" cy="1501775"/>
                    </a:xfrm>
                    <a:prstGeom prst="ellipse">
                      <a:avLst/>
                    </a:prstGeom>
                    <a:noFill/>
                    <a:ln w="31750"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32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1886" name="テキスト ボックス 1885">
                    <a:extLst>
                      <a:ext uri="{FF2B5EF4-FFF2-40B4-BE49-F238E27FC236}">
                        <a16:creationId xmlns:a16="http://schemas.microsoft.com/office/drawing/2014/main" id="{E3A583EA-7AA5-2CEC-AD30-3E547A895C41}"/>
                      </a:ext>
                    </a:extLst>
                  </p:cNvPr>
                  <p:cNvSpPr txBox="1"/>
                  <p:nvPr/>
                </p:nvSpPr>
                <p:spPr>
                  <a:xfrm>
                    <a:off x="1665206" y="2206009"/>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87" name="テキスト ボックス 1886">
                    <a:extLst>
                      <a:ext uri="{FF2B5EF4-FFF2-40B4-BE49-F238E27FC236}">
                        <a16:creationId xmlns:a16="http://schemas.microsoft.com/office/drawing/2014/main" id="{0BD727AC-DD03-F895-3A91-38A29D53E923}"/>
                      </a:ext>
                    </a:extLst>
                  </p:cNvPr>
                  <p:cNvSpPr txBox="1"/>
                  <p:nvPr/>
                </p:nvSpPr>
                <p:spPr>
                  <a:xfrm>
                    <a:off x="1265156" y="2537003"/>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88" name="テキスト ボックス 1887">
                    <a:extLst>
                      <a:ext uri="{FF2B5EF4-FFF2-40B4-BE49-F238E27FC236}">
                        <a16:creationId xmlns:a16="http://schemas.microsoft.com/office/drawing/2014/main" id="{84934F80-E3CE-A73B-AAFE-885C2238401A}"/>
                      </a:ext>
                    </a:extLst>
                  </p:cNvPr>
                  <p:cNvSpPr txBox="1"/>
                  <p:nvPr/>
                </p:nvSpPr>
                <p:spPr>
                  <a:xfrm>
                    <a:off x="857962" y="3196609"/>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89" name="テキスト ボックス 1888">
                    <a:extLst>
                      <a:ext uri="{FF2B5EF4-FFF2-40B4-BE49-F238E27FC236}">
                        <a16:creationId xmlns:a16="http://schemas.microsoft.com/office/drawing/2014/main" id="{C27A80A1-D9E6-511D-2114-80B09F24C722}"/>
                      </a:ext>
                    </a:extLst>
                  </p:cNvPr>
                  <p:cNvSpPr txBox="1"/>
                  <p:nvPr/>
                </p:nvSpPr>
                <p:spPr>
                  <a:xfrm>
                    <a:off x="2474831" y="3196609"/>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90" name="テキスト ボックス 1889">
                    <a:extLst>
                      <a:ext uri="{FF2B5EF4-FFF2-40B4-BE49-F238E27FC236}">
                        <a16:creationId xmlns:a16="http://schemas.microsoft.com/office/drawing/2014/main" id="{EF5041D3-4552-CA40-554B-1D78BACA78FE}"/>
                      </a:ext>
                    </a:extLst>
                  </p:cNvPr>
                  <p:cNvSpPr txBox="1"/>
                  <p:nvPr/>
                </p:nvSpPr>
                <p:spPr>
                  <a:xfrm>
                    <a:off x="2070018" y="2537003"/>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91" name="テキスト ボックス 1890">
                    <a:extLst>
                      <a:ext uri="{FF2B5EF4-FFF2-40B4-BE49-F238E27FC236}">
                        <a16:creationId xmlns:a16="http://schemas.microsoft.com/office/drawing/2014/main" id="{7040D8EA-D68B-BD59-14DF-CA48EF0881B7}"/>
                      </a:ext>
                    </a:extLst>
                  </p:cNvPr>
                  <p:cNvSpPr txBox="1"/>
                  <p:nvPr/>
                </p:nvSpPr>
                <p:spPr>
                  <a:xfrm>
                    <a:off x="1665206" y="2870378"/>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5</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92" name="テキスト ボックス 1891">
                    <a:extLst>
                      <a:ext uri="{FF2B5EF4-FFF2-40B4-BE49-F238E27FC236}">
                        <a16:creationId xmlns:a16="http://schemas.microsoft.com/office/drawing/2014/main" id="{6C7C5D66-D04F-B019-4CA1-107EA3E1C044}"/>
                      </a:ext>
                    </a:extLst>
                  </p:cNvPr>
                  <p:cNvSpPr txBox="1"/>
                  <p:nvPr/>
                </p:nvSpPr>
                <p:spPr>
                  <a:xfrm>
                    <a:off x="1665206" y="3365678"/>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1857" name="テキスト ボックス 1856">
                  <a:extLst>
                    <a:ext uri="{FF2B5EF4-FFF2-40B4-BE49-F238E27FC236}">
                      <a16:creationId xmlns:a16="http://schemas.microsoft.com/office/drawing/2014/main" id="{BC0F6E30-3076-BF9C-5788-8CDFE4040BAF}"/>
                    </a:ext>
                  </a:extLst>
                </p:cNvPr>
                <p:cNvSpPr txBox="1"/>
                <p:nvPr/>
              </p:nvSpPr>
              <p:spPr>
                <a:xfrm>
                  <a:off x="36787727" y="13294118"/>
                  <a:ext cx="1391407" cy="246221"/>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No response: 0</a:t>
                  </a:r>
                  <a:endParaRPr kumimoji="0" lang="ja-JP" altLang="en-US" sz="16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nvGrpSpPr>
              <p:cNvPr id="2029" name="グループ化 2028">
                <a:extLst>
                  <a:ext uri="{FF2B5EF4-FFF2-40B4-BE49-F238E27FC236}">
                    <a16:creationId xmlns:a16="http://schemas.microsoft.com/office/drawing/2014/main" id="{0B23E501-9A20-39E8-96EA-7BE370CC9061}"/>
                  </a:ext>
                </a:extLst>
              </p:cNvPr>
              <p:cNvGrpSpPr/>
              <p:nvPr/>
            </p:nvGrpSpPr>
            <p:grpSpPr>
              <a:xfrm>
                <a:off x="30537041" y="9810869"/>
                <a:ext cx="2300082" cy="3729470"/>
                <a:chOff x="30683091" y="9810869"/>
                <a:chExt cx="2300082" cy="3729470"/>
              </a:xfrm>
            </p:grpSpPr>
            <p:sp>
              <p:nvSpPr>
                <p:cNvPr id="1859" name="テキスト ボックス 1858">
                  <a:extLst>
                    <a:ext uri="{FF2B5EF4-FFF2-40B4-BE49-F238E27FC236}">
                      <a16:creationId xmlns:a16="http://schemas.microsoft.com/office/drawing/2014/main" id="{5A848216-2EB7-2E5F-B990-DDBCF0B239F5}"/>
                    </a:ext>
                  </a:extLst>
                </p:cNvPr>
                <p:cNvSpPr txBox="1"/>
                <p:nvPr/>
              </p:nvSpPr>
              <p:spPr>
                <a:xfrm>
                  <a:off x="31360086" y="9810869"/>
                  <a:ext cx="946092" cy="707886"/>
                </a:xfrm>
                <a:prstGeom prst="rect">
                  <a:avLst/>
                </a:prstGeom>
                <a:noFill/>
              </p:spPr>
              <p:txBody>
                <a:bodyPr wrap="none" rtlCol="0" anchor="ctr">
                  <a:spAutoFit/>
                </a:bodyPr>
                <a:lstStyle>
                  <a:defPPr>
                    <a:defRPr lang="ja-JP"/>
                  </a:def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 year</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(n=27)</a:t>
                  </a:r>
                </a:p>
              </p:txBody>
            </p:sp>
            <p:grpSp>
              <p:nvGrpSpPr>
                <p:cNvPr id="1860" name="グループ化 1859">
                  <a:extLst>
                    <a:ext uri="{FF2B5EF4-FFF2-40B4-BE49-F238E27FC236}">
                      <a16:creationId xmlns:a16="http://schemas.microsoft.com/office/drawing/2014/main" id="{02395652-220B-69BE-2070-DB341D6BBE0C}"/>
                    </a:ext>
                  </a:extLst>
                </p:cNvPr>
                <p:cNvGrpSpPr/>
                <p:nvPr/>
              </p:nvGrpSpPr>
              <p:grpSpPr>
                <a:xfrm>
                  <a:off x="30683091" y="10847537"/>
                  <a:ext cx="2300082" cy="2334089"/>
                  <a:chOff x="682624" y="1800225"/>
                  <a:chExt cx="2149475" cy="2197100"/>
                </a:xfrm>
              </p:grpSpPr>
              <p:grpSp>
                <p:nvGrpSpPr>
                  <p:cNvPr id="1865" name="グループ化 1864">
                    <a:extLst>
                      <a:ext uri="{FF2B5EF4-FFF2-40B4-BE49-F238E27FC236}">
                        <a16:creationId xmlns:a16="http://schemas.microsoft.com/office/drawing/2014/main" id="{8692BB52-F2F9-7A52-4119-4C9D79868CC0}"/>
                      </a:ext>
                    </a:extLst>
                  </p:cNvPr>
                  <p:cNvGrpSpPr/>
                  <p:nvPr/>
                </p:nvGrpSpPr>
                <p:grpSpPr>
                  <a:xfrm>
                    <a:off x="682624" y="1800225"/>
                    <a:ext cx="2149475" cy="2197100"/>
                    <a:chOff x="682624" y="1800225"/>
                    <a:chExt cx="2149475" cy="2197100"/>
                  </a:xfrm>
                </p:grpSpPr>
                <p:sp>
                  <p:nvSpPr>
                    <p:cNvPr id="1873" name="楕円 1872">
                      <a:extLst>
                        <a:ext uri="{FF2B5EF4-FFF2-40B4-BE49-F238E27FC236}">
                          <a16:creationId xmlns:a16="http://schemas.microsoft.com/office/drawing/2014/main" id="{99576620-3FBB-2BF3-7726-C792924F796A}"/>
                        </a:ext>
                      </a:extLst>
                    </p:cNvPr>
                    <p:cNvSpPr/>
                    <p:nvPr/>
                  </p:nvSpPr>
                  <p:spPr>
                    <a:xfrm>
                      <a:off x="1050924" y="1800225"/>
                      <a:ext cx="1374775" cy="1501775"/>
                    </a:xfrm>
                    <a:prstGeom prst="ellipse">
                      <a:avLst/>
                    </a:prstGeom>
                    <a:noFill/>
                    <a:ln w="31750" cap="flat" cmpd="sng" algn="ctr">
                      <a:solidFill>
                        <a:srgbClr val="4271C3"/>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32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74" name="楕円 1873">
                      <a:extLst>
                        <a:ext uri="{FF2B5EF4-FFF2-40B4-BE49-F238E27FC236}">
                          <a16:creationId xmlns:a16="http://schemas.microsoft.com/office/drawing/2014/main" id="{BDD3A89D-B1E7-C7C0-705A-086E25816ACC}"/>
                        </a:ext>
                      </a:extLst>
                    </p:cNvPr>
                    <p:cNvSpPr/>
                    <p:nvPr/>
                  </p:nvSpPr>
                  <p:spPr>
                    <a:xfrm>
                      <a:off x="682624" y="2495550"/>
                      <a:ext cx="1374775" cy="1501775"/>
                    </a:xfrm>
                    <a:prstGeom prst="ellipse">
                      <a:avLst/>
                    </a:prstGeom>
                    <a:noFill/>
                    <a:ln w="317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32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75" name="楕円 1874">
                      <a:extLst>
                        <a:ext uri="{FF2B5EF4-FFF2-40B4-BE49-F238E27FC236}">
                          <a16:creationId xmlns:a16="http://schemas.microsoft.com/office/drawing/2014/main" id="{D2F2AE8D-679A-7651-BCF8-217F83DDE6A1}"/>
                        </a:ext>
                      </a:extLst>
                    </p:cNvPr>
                    <p:cNvSpPr/>
                    <p:nvPr/>
                  </p:nvSpPr>
                  <p:spPr>
                    <a:xfrm>
                      <a:off x="1457324" y="2495550"/>
                      <a:ext cx="1374775" cy="1501775"/>
                    </a:xfrm>
                    <a:prstGeom prst="ellipse">
                      <a:avLst/>
                    </a:prstGeom>
                    <a:noFill/>
                    <a:ln w="31750"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3200" b="0" i="0" u="none" strike="noStrike" kern="0" cap="none" spc="0" normalizeH="0" baseline="0" noProof="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1866" name="テキスト ボックス 1865">
                    <a:extLst>
                      <a:ext uri="{FF2B5EF4-FFF2-40B4-BE49-F238E27FC236}">
                        <a16:creationId xmlns:a16="http://schemas.microsoft.com/office/drawing/2014/main" id="{3D47EA17-5AA3-6BC6-A571-DF448FB19E71}"/>
                      </a:ext>
                    </a:extLst>
                  </p:cNvPr>
                  <p:cNvSpPr txBox="1"/>
                  <p:nvPr/>
                </p:nvSpPr>
                <p:spPr>
                  <a:xfrm>
                    <a:off x="1665206" y="2206009"/>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67" name="テキスト ボックス 1866">
                    <a:extLst>
                      <a:ext uri="{FF2B5EF4-FFF2-40B4-BE49-F238E27FC236}">
                        <a16:creationId xmlns:a16="http://schemas.microsoft.com/office/drawing/2014/main" id="{7D0FA112-5C33-24C1-A7A4-B5505A6388B2}"/>
                      </a:ext>
                    </a:extLst>
                  </p:cNvPr>
                  <p:cNvSpPr txBox="1"/>
                  <p:nvPr/>
                </p:nvSpPr>
                <p:spPr>
                  <a:xfrm>
                    <a:off x="1265156" y="2537003"/>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5</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68" name="テキスト ボックス 1867">
                    <a:extLst>
                      <a:ext uri="{FF2B5EF4-FFF2-40B4-BE49-F238E27FC236}">
                        <a16:creationId xmlns:a16="http://schemas.microsoft.com/office/drawing/2014/main" id="{9DC8D5A1-48A9-5B0C-EDA7-77F3D95EE8E0}"/>
                      </a:ext>
                    </a:extLst>
                  </p:cNvPr>
                  <p:cNvSpPr txBox="1"/>
                  <p:nvPr/>
                </p:nvSpPr>
                <p:spPr>
                  <a:xfrm>
                    <a:off x="857962" y="3196609"/>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69" name="テキスト ボックス 1868">
                    <a:extLst>
                      <a:ext uri="{FF2B5EF4-FFF2-40B4-BE49-F238E27FC236}">
                        <a16:creationId xmlns:a16="http://schemas.microsoft.com/office/drawing/2014/main" id="{55597D92-7DC4-7329-AD66-67DFF4853E07}"/>
                      </a:ext>
                    </a:extLst>
                  </p:cNvPr>
                  <p:cNvSpPr txBox="1"/>
                  <p:nvPr/>
                </p:nvSpPr>
                <p:spPr>
                  <a:xfrm>
                    <a:off x="2474831" y="3196609"/>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70" name="テキスト ボックス 1869">
                    <a:extLst>
                      <a:ext uri="{FF2B5EF4-FFF2-40B4-BE49-F238E27FC236}">
                        <a16:creationId xmlns:a16="http://schemas.microsoft.com/office/drawing/2014/main" id="{3F5BB34D-60CF-0F9C-6446-85E3E2438DF1}"/>
                      </a:ext>
                    </a:extLst>
                  </p:cNvPr>
                  <p:cNvSpPr txBox="1"/>
                  <p:nvPr/>
                </p:nvSpPr>
                <p:spPr>
                  <a:xfrm>
                    <a:off x="2070018" y="2537003"/>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71" name="テキスト ボックス 1870">
                    <a:extLst>
                      <a:ext uri="{FF2B5EF4-FFF2-40B4-BE49-F238E27FC236}">
                        <a16:creationId xmlns:a16="http://schemas.microsoft.com/office/drawing/2014/main" id="{8547E5EB-E40F-8402-4F15-40670A9BC438}"/>
                      </a:ext>
                    </a:extLst>
                  </p:cNvPr>
                  <p:cNvSpPr txBox="1"/>
                  <p:nvPr/>
                </p:nvSpPr>
                <p:spPr>
                  <a:xfrm>
                    <a:off x="1644983" y="2870378"/>
                    <a:ext cx="266652"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12</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1872" name="テキスト ボックス 1871">
                    <a:extLst>
                      <a:ext uri="{FF2B5EF4-FFF2-40B4-BE49-F238E27FC236}">
                        <a16:creationId xmlns:a16="http://schemas.microsoft.com/office/drawing/2014/main" id="{862AFFC4-108A-3518-E78B-249BA73DC200}"/>
                      </a:ext>
                    </a:extLst>
                  </p:cNvPr>
                  <p:cNvSpPr txBox="1"/>
                  <p:nvPr/>
                </p:nvSpPr>
                <p:spPr>
                  <a:xfrm>
                    <a:off x="1665206" y="3365678"/>
                    <a:ext cx="133326" cy="289713"/>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a:t>
                    </a:r>
                    <a:endParaRPr kumimoji="0" lang="ja-JP" alt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1862" name="テキスト ボックス 1861">
                  <a:extLst>
                    <a:ext uri="{FF2B5EF4-FFF2-40B4-BE49-F238E27FC236}">
                      <a16:creationId xmlns:a16="http://schemas.microsoft.com/office/drawing/2014/main" id="{ADBEF14B-FCF9-AADB-8355-02B07A02A931}"/>
                    </a:ext>
                  </a:extLst>
                </p:cNvPr>
                <p:cNvSpPr txBox="1"/>
                <p:nvPr/>
              </p:nvSpPr>
              <p:spPr>
                <a:xfrm>
                  <a:off x="31137429" y="13294118"/>
                  <a:ext cx="1391407" cy="246221"/>
                </a:xfrm>
                <a:prstGeom prst="rect">
                  <a:avLst/>
                </a:prstGeom>
                <a:noFill/>
              </p:spPr>
              <p:txBody>
                <a:bodyPr wrap="none" lIns="0" tIns="0" r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No response: 2</a:t>
                  </a:r>
                  <a:endParaRPr kumimoji="0" lang="ja-JP" altLang="en-US" sz="16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1863" name="矢印: 右 1862">
                <a:extLst>
                  <a:ext uri="{FF2B5EF4-FFF2-40B4-BE49-F238E27FC236}">
                    <a16:creationId xmlns:a16="http://schemas.microsoft.com/office/drawing/2014/main" id="{9799362F-3469-2800-2545-12321ABFFDFD}"/>
                  </a:ext>
                </a:extLst>
              </p:cNvPr>
              <p:cNvSpPr/>
              <p:nvPr/>
            </p:nvSpPr>
            <p:spPr>
              <a:xfrm>
                <a:off x="33172681" y="10509252"/>
                <a:ext cx="338732" cy="231690"/>
              </a:xfrm>
              <a:prstGeom prst="rightArrow">
                <a:avLst/>
              </a:prstGeom>
              <a:solidFill>
                <a:srgbClr val="70AD47"/>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864" name="テキスト ボックス 1863">
                <a:extLst>
                  <a:ext uri="{FF2B5EF4-FFF2-40B4-BE49-F238E27FC236}">
                    <a16:creationId xmlns:a16="http://schemas.microsoft.com/office/drawing/2014/main" id="{9BA6AB6E-95EF-F55C-9D2C-158B7927AB6B}"/>
                  </a:ext>
                </a:extLst>
              </p:cNvPr>
              <p:cNvSpPr txBox="1"/>
              <p:nvPr/>
            </p:nvSpPr>
            <p:spPr>
              <a:xfrm>
                <a:off x="33565107" y="10503445"/>
                <a:ext cx="1514838" cy="246221"/>
              </a:xfrm>
              <a:prstGeom prst="rect">
                <a:avLst/>
              </a:prstGeom>
              <a:noFill/>
            </p:spPr>
            <p:txBody>
              <a:bodyPr wrap="none" lIns="0" tIns="0" rIns="0" bIns="0" rtlCol="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srgbClr val="70AD47">
                        <a:lumMod val="75000"/>
                      </a:srgbClr>
                    </a:solidFill>
                    <a:effectLst/>
                    <a:uLnTx/>
                    <a:uFillTx/>
                    <a:latin typeface="Arial" panose="020B0604020202020204" pitchFamily="34" charset="0"/>
                    <a:ea typeface="Meiryo UI" panose="020B0604030504040204" pitchFamily="50" charset="-128"/>
                    <a:cs typeface="Arial" panose="020B0604020202020204" pitchFamily="34" charset="0"/>
                  </a:rPr>
                  <a:t>Extension</a:t>
                </a:r>
                <a:r>
                  <a:rPr kumimoji="1" lang="ja-JP" altLang="en-US" sz="1600" b="0" i="0" u="none" strike="noStrike" kern="0" cap="none" spc="0" normalizeH="0" baseline="0" noProof="0" dirty="0">
                    <a:ln>
                      <a:noFill/>
                    </a:ln>
                    <a:solidFill>
                      <a:srgbClr val="70AD47">
                        <a:lumMod val="75000"/>
                      </a:srgbClr>
                    </a:solidFill>
                    <a:effectLst/>
                    <a:uLnTx/>
                    <a:uFillTx/>
                    <a:latin typeface="Arial" panose="020B0604020202020204" pitchFamily="34" charset="0"/>
                    <a:ea typeface="Meiryo UI" panose="020B0604030504040204" pitchFamily="50" charset="-128"/>
                    <a:cs typeface="Arial" panose="020B0604020202020204" pitchFamily="34" charset="0"/>
                  </a:rPr>
                  <a:t> </a:t>
                </a:r>
                <a:r>
                  <a:rPr kumimoji="1" lang="en-US" altLang="ja-JP" sz="1600" b="0" i="0" u="none" strike="noStrike" kern="0" cap="none" spc="0" normalizeH="0" baseline="0" noProof="0" dirty="0">
                    <a:ln>
                      <a:noFill/>
                    </a:ln>
                    <a:solidFill>
                      <a:srgbClr val="70AD47">
                        <a:lumMod val="75000"/>
                      </a:srgbClr>
                    </a:solidFill>
                    <a:effectLst/>
                    <a:uLnTx/>
                    <a:uFillTx/>
                    <a:latin typeface="Arial" panose="020B0604020202020204" pitchFamily="34" charset="0"/>
                    <a:ea typeface="Meiryo UI" panose="020B0604030504040204" pitchFamily="50" charset="-128"/>
                    <a:cs typeface="Arial" panose="020B0604020202020204" pitchFamily="34" charset="0"/>
                  </a:rPr>
                  <a:t>phase</a:t>
                </a:r>
                <a:endParaRPr kumimoji="1" lang="ja-JP" altLang="en-US" sz="1600" b="0" i="0" u="none" strike="noStrike" kern="0" cap="none" spc="0" normalizeH="0" baseline="0" noProof="0" dirty="0">
                  <a:ln>
                    <a:noFill/>
                  </a:ln>
                  <a:solidFill>
                    <a:srgbClr val="70AD47">
                      <a:lumMod val="75000"/>
                    </a:srgbClr>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grpSp>
      <p:graphicFrame>
        <p:nvGraphicFramePr>
          <p:cNvPr id="1970" name="表 1969">
            <a:extLst>
              <a:ext uri="{FF2B5EF4-FFF2-40B4-BE49-F238E27FC236}">
                <a16:creationId xmlns:a16="http://schemas.microsoft.com/office/drawing/2014/main" id="{9756EE0A-121B-B0C5-3FBC-79806219123A}"/>
              </a:ext>
            </a:extLst>
          </p:cNvPr>
          <p:cNvGraphicFramePr>
            <a:graphicFrameLocks noGrp="1"/>
          </p:cNvGraphicFramePr>
          <p:nvPr>
            <p:extLst>
              <p:ext uri="{D42A27DB-BD31-4B8C-83A1-F6EECF244321}">
                <p14:modId xmlns:p14="http://schemas.microsoft.com/office/powerpoint/2010/main" val="1164760436"/>
              </p:ext>
            </p:extLst>
          </p:nvPr>
        </p:nvGraphicFramePr>
        <p:xfrm>
          <a:off x="30178000" y="21766915"/>
          <a:ext cx="8784310" cy="3850800"/>
        </p:xfrm>
        <a:graphic>
          <a:graphicData uri="http://schemas.openxmlformats.org/drawingml/2006/table">
            <a:tbl>
              <a:tblPr/>
              <a:tblGrid>
                <a:gridCol w="1978400">
                  <a:extLst>
                    <a:ext uri="{9D8B030D-6E8A-4147-A177-3AD203B41FA5}">
                      <a16:colId xmlns:a16="http://schemas.microsoft.com/office/drawing/2014/main" val="3078635537"/>
                    </a:ext>
                  </a:extLst>
                </a:gridCol>
                <a:gridCol w="1002192">
                  <a:extLst>
                    <a:ext uri="{9D8B030D-6E8A-4147-A177-3AD203B41FA5}">
                      <a16:colId xmlns:a16="http://schemas.microsoft.com/office/drawing/2014/main" val="988413617"/>
                    </a:ext>
                  </a:extLst>
                </a:gridCol>
                <a:gridCol w="1002192">
                  <a:extLst>
                    <a:ext uri="{9D8B030D-6E8A-4147-A177-3AD203B41FA5}">
                      <a16:colId xmlns:a16="http://schemas.microsoft.com/office/drawing/2014/main" val="1493795428"/>
                    </a:ext>
                  </a:extLst>
                </a:gridCol>
                <a:gridCol w="1399963">
                  <a:extLst>
                    <a:ext uri="{9D8B030D-6E8A-4147-A177-3AD203B41FA5}">
                      <a16:colId xmlns:a16="http://schemas.microsoft.com/office/drawing/2014/main" val="1620387811"/>
                    </a:ext>
                  </a:extLst>
                </a:gridCol>
                <a:gridCol w="1000800">
                  <a:extLst>
                    <a:ext uri="{9D8B030D-6E8A-4147-A177-3AD203B41FA5}">
                      <a16:colId xmlns:a16="http://schemas.microsoft.com/office/drawing/2014/main" val="2676952109"/>
                    </a:ext>
                  </a:extLst>
                </a:gridCol>
                <a:gridCol w="1000800">
                  <a:extLst>
                    <a:ext uri="{9D8B030D-6E8A-4147-A177-3AD203B41FA5}">
                      <a16:colId xmlns:a16="http://schemas.microsoft.com/office/drawing/2014/main" val="3725217030"/>
                    </a:ext>
                  </a:extLst>
                </a:gridCol>
                <a:gridCol w="1399963">
                  <a:extLst>
                    <a:ext uri="{9D8B030D-6E8A-4147-A177-3AD203B41FA5}">
                      <a16:colId xmlns:a16="http://schemas.microsoft.com/office/drawing/2014/main" val="640636095"/>
                    </a:ext>
                  </a:extLst>
                </a:gridCol>
              </a:tblGrid>
              <a:tr h="0">
                <a:tc rowSpan="2">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Severity of </a:t>
                      </a:r>
                      <a:b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adverse event</a:t>
                      </a:r>
                      <a:endParaRPr lang="ja-JP" sz="18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gridSpan="3">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altLang="ja-JP"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Possibly related</a:t>
                      </a:r>
                      <a:endParaRPr kumimoji="1" lang="ja-JP" altLang="en-US" sz="1800"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hMerge="1">
                  <a:txBody>
                    <a:bodyPr/>
                    <a:lstStyle/>
                    <a:p>
                      <a:endParaRPr kumimoji="1" lang="ja-JP" altLang="en-US"/>
                    </a:p>
                  </a:txBody>
                  <a:tcPr/>
                </a:tc>
                <a:tc hMerge="1">
                  <a:txBody>
                    <a:bodyPr/>
                    <a:lstStyle/>
                    <a:p>
                      <a:endParaRPr kumimoji="1" lang="ja-JP" altLang="en-US"/>
                    </a:p>
                  </a:txBody>
                  <a:tcPr/>
                </a:tc>
                <a:tc gridSpan="3">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Related</a:t>
                      </a:r>
                      <a:endParaRPr kumimoji="1" lang="ja-JP" altLang="en-US" sz="4000"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606123265"/>
                  </a:ext>
                </a:extLst>
              </a:tr>
              <a:tr h="0">
                <a:tc vMerge="1">
                  <a:txBody>
                    <a:bodyPr/>
                    <a:lstStyle/>
                    <a:p>
                      <a:endParaRPr kumimoji="1" lang="ja-JP" altLang="en-US"/>
                    </a:p>
                  </a:txBody>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No. of </a:t>
                      </a:r>
                      <a:b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events</a:t>
                      </a:r>
                      <a:endParaRPr lang="ja-JP" sz="18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No. of </a:t>
                      </a:r>
                      <a:b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patients</a:t>
                      </a:r>
                      <a:endParaRPr lang="ja-JP" sz="18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Incidence* </a:t>
                      </a:r>
                      <a:b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a:t>
                      </a:r>
                      <a:endParaRPr lang="ja-JP" sz="18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No. of </a:t>
                      </a:r>
                      <a:b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events</a:t>
                      </a:r>
                      <a:endParaRPr lang="ja-JP" sz="18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No. of </a:t>
                      </a:r>
                      <a:b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patients</a:t>
                      </a:r>
                      <a:endParaRPr lang="ja-JP" sz="18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Incidence* </a:t>
                      </a:r>
                      <a:b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br>
                      <a:r>
                        <a:rPr lang="en-US" sz="18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a:t>
                      </a:r>
                      <a:endParaRPr lang="ja-JP" sz="18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5504"/>
                    </a:solidFill>
                  </a:tcPr>
                </a:tc>
                <a:extLst>
                  <a:ext uri="{0D108BD9-81ED-4DB2-BD59-A6C34878D82A}">
                    <a16:rowId xmlns:a16="http://schemas.microsoft.com/office/drawing/2014/main" val="3488277986"/>
                  </a:ext>
                </a:extLst>
              </a:tr>
              <a:tr h="473440">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Grade 1</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altLang="ja-JP" sz="1800" dirty="0">
                          <a:effectLst/>
                          <a:latin typeface="Arial" panose="020B0604020202020204" pitchFamily="34" charset="0"/>
                          <a:ea typeface="Meiryo UI" panose="020B0604030504040204" pitchFamily="50" charset="-128"/>
                          <a:cs typeface="Arial" panose="020B0604020202020204" pitchFamily="34" charset="0"/>
                        </a:rPr>
                        <a:t>6</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4</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14.8</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3.7</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507673969"/>
                  </a:ext>
                </a:extLst>
              </a:tr>
              <a:tr h="473440">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Grade 2</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3</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2</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7.4</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3.7</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905759"/>
                  </a:ext>
                </a:extLst>
              </a:tr>
              <a:tr h="473440">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Grade 3</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3.7</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2075682922"/>
                  </a:ext>
                </a:extLst>
              </a:tr>
              <a:tr h="473440">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Grade 4</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0.0</a:t>
                      </a:r>
                      <a:endParaRPr lang="ja-JP" sz="18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0.0</a:t>
                      </a:r>
                      <a:endParaRPr lang="ja-JP" sz="18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8607080"/>
                  </a:ext>
                </a:extLst>
              </a:tr>
              <a:tr h="473440">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Grade 5</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1619421922"/>
                  </a:ext>
                </a:extLst>
              </a:tr>
              <a:tr h="473440">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Grade 3 or higher</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1</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3.7</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a:t>
                      </a:r>
                      <a:endParaRPr lang="ja-JP" sz="180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780038" rtl="0" eaLnBrk="1" latinLnBrk="0" hangingPunct="1">
                        <a:defRPr sz="7441" kern="1200">
                          <a:solidFill>
                            <a:schemeClr val="tx1"/>
                          </a:solidFill>
                          <a:latin typeface="游ゴシック" panose="020F0502020204030204"/>
                        </a:defRPr>
                      </a:lvl1pPr>
                      <a:lvl2pPr marL="1890019" algn="l" defTabSz="3780038" rtl="0" eaLnBrk="1" latinLnBrk="0" hangingPunct="1">
                        <a:defRPr sz="7441" kern="1200">
                          <a:solidFill>
                            <a:schemeClr val="tx1"/>
                          </a:solidFill>
                          <a:latin typeface="游ゴシック" panose="020F0502020204030204"/>
                        </a:defRPr>
                      </a:lvl2pPr>
                      <a:lvl3pPr marL="3780038" algn="l" defTabSz="3780038" rtl="0" eaLnBrk="1" latinLnBrk="0" hangingPunct="1">
                        <a:defRPr sz="7441" kern="1200">
                          <a:solidFill>
                            <a:schemeClr val="tx1"/>
                          </a:solidFill>
                          <a:latin typeface="游ゴシック" panose="020F0502020204030204"/>
                        </a:defRPr>
                      </a:lvl3pPr>
                      <a:lvl4pPr marL="5670057" algn="l" defTabSz="3780038" rtl="0" eaLnBrk="1" latinLnBrk="0" hangingPunct="1">
                        <a:defRPr sz="7441" kern="1200">
                          <a:solidFill>
                            <a:schemeClr val="tx1"/>
                          </a:solidFill>
                          <a:latin typeface="游ゴシック" panose="020F0502020204030204"/>
                        </a:defRPr>
                      </a:lvl4pPr>
                      <a:lvl5pPr marL="7560076" algn="l" defTabSz="3780038" rtl="0" eaLnBrk="1" latinLnBrk="0" hangingPunct="1">
                        <a:defRPr sz="7441" kern="1200">
                          <a:solidFill>
                            <a:schemeClr val="tx1"/>
                          </a:solidFill>
                          <a:latin typeface="游ゴシック" panose="020F0502020204030204"/>
                        </a:defRPr>
                      </a:lvl5pPr>
                      <a:lvl6pPr marL="9450095" algn="l" defTabSz="3780038" rtl="0" eaLnBrk="1" latinLnBrk="0" hangingPunct="1">
                        <a:defRPr sz="7441" kern="1200">
                          <a:solidFill>
                            <a:schemeClr val="tx1"/>
                          </a:solidFill>
                          <a:latin typeface="游ゴシック" panose="020F0502020204030204"/>
                        </a:defRPr>
                      </a:lvl6pPr>
                      <a:lvl7pPr marL="11340114" algn="l" defTabSz="3780038" rtl="0" eaLnBrk="1" latinLnBrk="0" hangingPunct="1">
                        <a:defRPr sz="7441" kern="1200">
                          <a:solidFill>
                            <a:schemeClr val="tx1"/>
                          </a:solidFill>
                          <a:latin typeface="游ゴシック" panose="020F0502020204030204"/>
                        </a:defRPr>
                      </a:lvl7pPr>
                      <a:lvl8pPr marL="13230134" algn="l" defTabSz="3780038" rtl="0" eaLnBrk="1" latinLnBrk="0" hangingPunct="1">
                        <a:defRPr sz="7441" kern="1200">
                          <a:solidFill>
                            <a:schemeClr val="tx1"/>
                          </a:solidFill>
                          <a:latin typeface="游ゴシック" panose="020F0502020204030204"/>
                        </a:defRPr>
                      </a:lvl8pPr>
                      <a:lvl9pPr marL="15120153" algn="l" defTabSz="3780038" rtl="0" eaLnBrk="1" latinLnBrk="0" hangingPunct="1">
                        <a:defRPr sz="7441" kern="1200">
                          <a:solidFill>
                            <a:schemeClr val="tx1"/>
                          </a:solidFill>
                          <a:latin typeface="游ゴシック" panose="020F0502020204030204"/>
                        </a:defRPr>
                      </a:lvl9pPr>
                    </a:lstStyle>
                    <a:p>
                      <a:pPr algn="ctr">
                        <a:lnSpc>
                          <a:spcPct val="100000"/>
                        </a:lnSpc>
                      </a:pPr>
                      <a:r>
                        <a:rPr lang="en-US" sz="1800" kern="1200" dirty="0">
                          <a:solidFill>
                            <a:srgbClr val="000000"/>
                          </a:solidFill>
                          <a:effectLst/>
                          <a:latin typeface="Arial" panose="020B0604020202020204" pitchFamily="34" charset="0"/>
                          <a:ea typeface="Meiryo UI" panose="020B0604030504040204" pitchFamily="50" charset="-128"/>
                          <a:cs typeface="Arial" panose="020B0604020202020204" pitchFamily="34" charset="0"/>
                        </a:rPr>
                        <a:t>0.0</a:t>
                      </a:r>
                      <a:endParaRPr lang="ja-JP" sz="1800" dirty="0">
                        <a:effectLst/>
                        <a:latin typeface="Arial" panose="020B0604020202020204" pitchFamily="34" charset="0"/>
                        <a:ea typeface="Meiryo UI" panose="020B0604030504040204" pitchFamily="50" charset="-128"/>
                        <a:cs typeface="Arial" panose="020B0604020202020204" pitchFamily="34" charset="0"/>
                      </a:endParaRPr>
                    </a:p>
                  </a:txBody>
                  <a:tcPr marL="36000" marR="36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6666795"/>
                  </a:ext>
                </a:extLst>
              </a:tr>
            </a:tbl>
          </a:graphicData>
        </a:graphic>
      </p:graphicFrame>
      <p:grpSp>
        <p:nvGrpSpPr>
          <p:cNvPr id="8" name="グループ化 7">
            <a:extLst>
              <a:ext uri="{FF2B5EF4-FFF2-40B4-BE49-F238E27FC236}">
                <a16:creationId xmlns:a16="http://schemas.microsoft.com/office/drawing/2014/main" id="{BBDB35AE-ED95-A49E-2B2F-D69A8B97A37A}"/>
              </a:ext>
            </a:extLst>
          </p:cNvPr>
          <p:cNvGrpSpPr/>
          <p:nvPr/>
        </p:nvGrpSpPr>
        <p:grpSpPr>
          <a:xfrm>
            <a:off x="30178000" y="20470343"/>
            <a:ext cx="8809200" cy="5577784"/>
            <a:chOff x="30178000" y="20470343"/>
            <a:chExt cx="8809200" cy="5577784"/>
          </a:xfrm>
        </p:grpSpPr>
        <p:sp>
          <p:nvSpPr>
            <p:cNvPr id="1966" name="テキスト ボックス 1965">
              <a:extLst>
                <a:ext uri="{FF2B5EF4-FFF2-40B4-BE49-F238E27FC236}">
                  <a16:creationId xmlns:a16="http://schemas.microsoft.com/office/drawing/2014/main" id="{107C01BC-4BC5-2E8B-D34F-D19B8E331C43}"/>
                </a:ext>
              </a:extLst>
            </p:cNvPr>
            <p:cNvSpPr txBox="1"/>
            <p:nvPr/>
          </p:nvSpPr>
          <p:spPr>
            <a:xfrm>
              <a:off x="30178000" y="20470343"/>
              <a:ext cx="8740800" cy="461665"/>
            </a:xfrm>
            <a:prstGeom prst="rect">
              <a:avLst/>
            </a:prstGeom>
            <a:noFill/>
          </p:spPr>
          <p:txBody>
            <a:bodyPr wrap="square" rtlCol="0">
              <a:spAutoFit/>
            </a:bodyPr>
            <a:lstStyle>
              <a:defPPr>
                <a:defRPr lang="en-US"/>
              </a:defPPr>
              <a:lvl1pPr>
                <a:defRPr kumimoji="1" sz="2800" b="1">
                  <a:latin typeface="Arial" panose="020B0604020202020204" pitchFamily="34" charset="0"/>
                  <a:ea typeface="Meiryo UI" panose="020B0604030504040204" pitchFamily="50" charset="-128"/>
                  <a:cs typeface="Arial" panose="020B0604020202020204" pitchFamily="34" charset="0"/>
                </a:defRPr>
              </a:lvl1pPr>
            </a:lstStyle>
            <a:p>
              <a:r>
                <a:rPr lang="en-US" altLang="ja-JP" sz="2400" dirty="0"/>
                <a:t>Summary of the safety findings during extension phase</a:t>
              </a:r>
              <a:endParaRPr lang="ja-JP" altLang="en-US" sz="2400" dirty="0"/>
            </a:p>
          </p:txBody>
        </p:sp>
        <p:sp>
          <p:nvSpPr>
            <p:cNvPr id="1971" name="テキスト ボックス 1970">
              <a:extLst>
                <a:ext uri="{FF2B5EF4-FFF2-40B4-BE49-F238E27FC236}">
                  <a16:creationId xmlns:a16="http://schemas.microsoft.com/office/drawing/2014/main" id="{E645D34F-EDF7-FD28-2157-11DB05C1E031}"/>
                </a:ext>
              </a:extLst>
            </p:cNvPr>
            <p:cNvSpPr txBox="1"/>
            <p:nvPr/>
          </p:nvSpPr>
          <p:spPr>
            <a:xfrm>
              <a:off x="30178000" y="25617240"/>
              <a:ext cx="8809200" cy="430887"/>
            </a:xfrm>
            <a:prstGeom prst="rect">
              <a:avLst/>
            </a:prstGeom>
            <a:noFill/>
          </p:spPr>
          <p:txBody>
            <a:bodyPr wrap="square" lIns="0" rIns="0" rtlCol="0">
              <a:spAutoFit/>
            </a:bodyPr>
            <a:lstStyle>
              <a:defPPr>
                <a:defRPr lang="en-US"/>
              </a:defPPr>
              <a:lvl1pPr defTabSz="914400">
                <a:buClr>
                  <a:srgbClr val="4472C4"/>
                </a:buClr>
                <a:defRPr kumimoji="1" sz="1100">
                  <a:solidFill>
                    <a:prstClr val="black"/>
                  </a:solidFill>
                  <a:latin typeface="Arial" panose="020B0604020202020204" pitchFamily="34" charset="0"/>
                  <a:ea typeface="Meiryo UI" panose="020B0604030504040204" pitchFamily="50" charset="-128"/>
                  <a:cs typeface="Arial" panose="020B0604020202020204" pitchFamily="34" charset="0"/>
                </a:defRPr>
              </a:lvl1pPr>
            </a:lstStyle>
            <a:p>
              <a:r>
                <a:rPr lang="en-US" altLang="ja-JP" dirty="0"/>
                <a:t>*Incidence rate (%): Number of subjects with AEs/number of subjects in safety analysis (N=27) x 100.</a:t>
              </a:r>
            </a:p>
            <a:p>
              <a:r>
                <a:rPr lang="en-US" altLang="ja-JP" dirty="0"/>
                <a:t>**One possibly related adverse event was weight increased.</a:t>
              </a:r>
              <a:endParaRPr lang="ja-JP" altLang="ja-JP" dirty="0"/>
            </a:p>
          </p:txBody>
        </p:sp>
        <p:sp>
          <p:nvSpPr>
            <p:cNvPr id="1972" name="テキスト ボックス 1971">
              <a:extLst>
                <a:ext uri="{FF2B5EF4-FFF2-40B4-BE49-F238E27FC236}">
                  <a16:creationId xmlns:a16="http://schemas.microsoft.com/office/drawing/2014/main" id="{E8768944-5B5C-74A3-2FC5-4D59A3F640D4}"/>
                </a:ext>
              </a:extLst>
            </p:cNvPr>
            <p:cNvSpPr txBox="1"/>
            <p:nvPr/>
          </p:nvSpPr>
          <p:spPr>
            <a:xfrm>
              <a:off x="30178000" y="20965984"/>
              <a:ext cx="8807371" cy="707886"/>
            </a:xfrm>
            <a:prstGeom prst="rect">
              <a:avLst/>
            </a:prstGeom>
            <a:noFill/>
          </p:spPr>
          <p:txBody>
            <a:bodyPr wrap="square">
              <a:spAutoFit/>
            </a:bodyPr>
            <a:lstStyle/>
            <a:p>
              <a:pPr marL="324000" indent="-324000" defTabSz="914400">
                <a:buClr>
                  <a:srgbClr val="655D59"/>
                </a:buClr>
                <a:buFont typeface="Wingdings" panose="05000000000000000000" pitchFamily="2" charset="2"/>
                <a:buChar char="u"/>
                <a:defRPr/>
              </a:pPr>
              <a:r>
                <a:rPr kumimoji="1" lang="en-US" altLang="ja-JP" sz="2000" dirty="0">
                  <a:latin typeface="Arial" panose="020B0604020202020204" pitchFamily="34" charset="0"/>
                  <a:ea typeface="Meiryo UI" panose="020B0604030504040204" pitchFamily="50" charset="-128"/>
                  <a:cs typeface="Arial" panose="020B0604020202020204" pitchFamily="34" charset="0"/>
                </a:rPr>
                <a:t>No patients showed transformation to myelodysplastic syndromes or acute myeloid leukemia during this study</a:t>
              </a:r>
              <a:endParaRPr kumimoji="1" lang="ja-JP" altLang="en-US" sz="2000" dirty="0">
                <a:latin typeface="Arial" panose="020B0604020202020204" pitchFamily="34" charset="0"/>
                <a:ea typeface="Meiryo UI" panose="020B0604030504040204" pitchFamily="50" charset="-128"/>
                <a:cs typeface="Arial" panose="020B0604020202020204" pitchFamily="34" charset="0"/>
              </a:endParaRPr>
            </a:p>
          </p:txBody>
        </p:sp>
      </p:grpSp>
      <p:sp>
        <p:nvSpPr>
          <p:cNvPr id="1973" name="テキスト ボックス 1972">
            <a:extLst>
              <a:ext uri="{FF2B5EF4-FFF2-40B4-BE49-F238E27FC236}">
                <a16:creationId xmlns:a16="http://schemas.microsoft.com/office/drawing/2014/main" id="{6116656F-93E4-FA30-9EE0-AB546A0935B7}"/>
              </a:ext>
            </a:extLst>
          </p:cNvPr>
          <p:cNvSpPr txBox="1"/>
          <p:nvPr/>
        </p:nvSpPr>
        <p:spPr>
          <a:xfrm>
            <a:off x="39405262" y="8809789"/>
            <a:ext cx="6407523" cy="461665"/>
          </a:xfrm>
          <a:prstGeom prst="rect">
            <a:avLst/>
          </a:prstGeom>
          <a:noFill/>
        </p:spPr>
        <p:txBody>
          <a:bodyPr wrap="none" rtlCol="0">
            <a:spAutoFit/>
          </a:bodyPr>
          <a:lstStyle>
            <a:defPPr>
              <a:defRPr lang="en-US"/>
            </a:defPPr>
            <a:lvl1pPr>
              <a:defRPr kumimoji="1" sz="2800" b="1">
                <a:latin typeface="Arial" panose="020B0604020202020204" pitchFamily="34" charset="0"/>
                <a:ea typeface="Meiryo UI" panose="020B0604030504040204" pitchFamily="50" charset="-128"/>
                <a:cs typeface="Arial" panose="020B0604020202020204" pitchFamily="34" charset="0"/>
              </a:defRPr>
            </a:lvl1pPr>
          </a:lstStyle>
          <a:p>
            <a:r>
              <a:rPr lang="en-US" altLang="ja-JP" sz="2400" dirty="0"/>
              <a:t>Breakdown of chromosomal abnormalities</a:t>
            </a:r>
            <a:endParaRPr lang="ja-JP" altLang="en-US" sz="2400" dirty="0"/>
          </a:p>
        </p:txBody>
      </p:sp>
      <p:graphicFrame>
        <p:nvGraphicFramePr>
          <p:cNvPr id="1974" name="表 1973">
            <a:extLst>
              <a:ext uri="{FF2B5EF4-FFF2-40B4-BE49-F238E27FC236}">
                <a16:creationId xmlns:a16="http://schemas.microsoft.com/office/drawing/2014/main" id="{6AF6ED14-5651-DCBC-3E8F-58C15D5AB302}"/>
              </a:ext>
            </a:extLst>
          </p:cNvPr>
          <p:cNvGraphicFramePr>
            <a:graphicFrameLocks noGrp="1"/>
          </p:cNvGraphicFramePr>
          <p:nvPr>
            <p:extLst>
              <p:ext uri="{D42A27DB-BD31-4B8C-83A1-F6EECF244321}">
                <p14:modId xmlns:p14="http://schemas.microsoft.com/office/powerpoint/2010/main" val="3062705544"/>
              </p:ext>
            </p:extLst>
          </p:nvPr>
        </p:nvGraphicFramePr>
        <p:xfrm>
          <a:off x="39751281" y="9407650"/>
          <a:ext cx="9677119" cy="5849760"/>
        </p:xfrm>
        <a:graphic>
          <a:graphicData uri="http://schemas.openxmlformats.org/drawingml/2006/table">
            <a:tbl>
              <a:tblPr firstRow="1" firstCol="1" bandRow="1"/>
              <a:tblGrid>
                <a:gridCol w="928922">
                  <a:extLst>
                    <a:ext uri="{9D8B030D-6E8A-4147-A177-3AD203B41FA5}">
                      <a16:colId xmlns:a16="http://schemas.microsoft.com/office/drawing/2014/main" val="4008964176"/>
                    </a:ext>
                  </a:extLst>
                </a:gridCol>
                <a:gridCol w="2456751">
                  <a:extLst>
                    <a:ext uri="{9D8B030D-6E8A-4147-A177-3AD203B41FA5}">
                      <a16:colId xmlns:a16="http://schemas.microsoft.com/office/drawing/2014/main" val="3932122658"/>
                    </a:ext>
                  </a:extLst>
                </a:gridCol>
                <a:gridCol w="5086935">
                  <a:extLst>
                    <a:ext uri="{9D8B030D-6E8A-4147-A177-3AD203B41FA5}">
                      <a16:colId xmlns:a16="http://schemas.microsoft.com/office/drawing/2014/main" val="1289258981"/>
                    </a:ext>
                  </a:extLst>
                </a:gridCol>
                <a:gridCol w="1204511">
                  <a:extLst>
                    <a:ext uri="{9D8B030D-6E8A-4147-A177-3AD203B41FA5}">
                      <a16:colId xmlns:a16="http://schemas.microsoft.com/office/drawing/2014/main" val="4243582429"/>
                    </a:ext>
                  </a:extLst>
                </a:gridCol>
              </a:tblGrid>
              <a:tr h="0">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Patient</a:t>
                      </a:r>
                      <a:endParaRPr lang="ja-JP" sz="16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Time</a:t>
                      </a:r>
                      <a:endParaRPr lang="ja-JP" sz="16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G-banding</a:t>
                      </a:r>
                      <a:endParaRPr lang="ja-JP" sz="16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EA5504"/>
                    </a:solidFill>
                  </a:tcPr>
                </a:tc>
                <a:tc>
                  <a:txBody>
                    <a:bodyPr/>
                    <a:lstStyle/>
                    <a:p>
                      <a:pPr algn="ctr">
                        <a:lnSpc>
                          <a:spcPct val="100000"/>
                        </a:lnSpc>
                      </a:pP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FISH</a:t>
                      </a:r>
                      <a:endParaRPr lang="ja-JP" sz="16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p>
                      <a:pPr algn="ctr">
                        <a:lnSpc>
                          <a:spcPct val="100000"/>
                        </a:lnSpc>
                      </a:pPr>
                      <a:r>
                        <a:rPr lang="ja-JP"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a:t>
                      </a:r>
                      <a:r>
                        <a:rPr lang="en-US"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-7/7q-</a:t>
                      </a:r>
                      <a:r>
                        <a:rPr lang="ja-JP" sz="1600" b="1" dirty="0">
                          <a:solidFill>
                            <a:schemeClr val="bg1"/>
                          </a:solidFill>
                          <a:effectLst/>
                          <a:latin typeface="Arial" panose="020B0604020202020204" pitchFamily="34" charset="0"/>
                          <a:ea typeface="Meiryo UI" panose="020B0604030504040204" pitchFamily="50" charset="-128"/>
                          <a:cs typeface="Arial" panose="020B0604020202020204" pitchFamily="34" charset="0"/>
                        </a:rPr>
                        <a:t>）</a:t>
                      </a:r>
                      <a:endParaRPr lang="ja-JP" sz="1600" dirty="0">
                        <a:solidFill>
                          <a:schemeClr val="bg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EA5504"/>
                    </a:solidFill>
                  </a:tcPr>
                </a:tc>
                <a:extLst>
                  <a:ext uri="{0D108BD9-81ED-4DB2-BD59-A6C34878D82A}">
                    <a16:rowId xmlns:a16="http://schemas.microsoft.com/office/drawing/2014/main" val="2709290814"/>
                  </a:ext>
                </a:extLst>
              </a:tr>
              <a:tr h="0">
                <a:tc rowSpan="2">
                  <a:txBody>
                    <a:bodyPr/>
                    <a:lstStyle/>
                    <a:p>
                      <a:pP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#1</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Screening</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46, XX [3]</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0.0%</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140528934"/>
                  </a:ext>
                </a:extLst>
              </a:tr>
              <a:tr h="0">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End of treatment period </a:t>
                      </a:r>
                      <a:br>
                        <a:rPr lang="en-US" sz="1600" dirty="0">
                          <a:effectLst/>
                          <a:latin typeface="Arial" panose="020B0604020202020204" pitchFamily="34" charset="0"/>
                          <a:ea typeface="Meiryo UI" panose="020B0604030504040204" pitchFamily="50" charset="-128"/>
                          <a:cs typeface="Arial" panose="020B0604020202020204" pitchFamily="34" charset="0"/>
                        </a:rPr>
                      </a:br>
                      <a:r>
                        <a:rPr lang="en-US" sz="1600" dirty="0">
                          <a:effectLst/>
                          <a:latin typeface="Arial" panose="020B0604020202020204" pitchFamily="34" charset="0"/>
                          <a:ea typeface="Meiryo UI" panose="020B0604030504040204" pitchFamily="50" charset="-128"/>
                          <a:cs typeface="Arial" panose="020B0604020202020204" pitchFamily="34" charset="0"/>
                        </a:rPr>
                        <a:t>(Week 53)</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nSpc>
                          <a:spcPct val="100000"/>
                        </a:lnSpc>
                      </a:pPr>
                      <a:r>
                        <a:rPr lang="de-DE" sz="1600" dirty="0">
                          <a:effectLst/>
                          <a:latin typeface="Arial" panose="020B0604020202020204" pitchFamily="34" charset="0"/>
                          <a:ea typeface="Meiryo UI" panose="020B0604030504040204" pitchFamily="50" charset="-128"/>
                          <a:cs typeface="Arial" panose="020B0604020202020204" pitchFamily="34" charset="0"/>
                        </a:rPr>
                        <a:t>45, XX, -7 [4]/45, idem, del(5)(q?) [1]/46, XX [15]</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effectLst/>
                          <a:latin typeface="Arial" panose="020B0604020202020204" pitchFamily="34" charset="0"/>
                          <a:ea typeface="Meiryo UI" panose="020B0604030504040204" pitchFamily="50" charset="-128"/>
                          <a:cs typeface="Arial" panose="020B0604020202020204" pitchFamily="34" charset="0"/>
                        </a:rPr>
                        <a:t>50.0%</a:t>
                      </a:r>
                      <a:endParaRPr lang="ja-JP" sz="1600" dirty="0">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950274819"/>
                  </a:ext>
                </a:extLst>
              </a:tr>
              <a:tr h="0">
                <a:tc rowSpan="5">
                  <a:txBody>
                    <a:bodyPr/>
                    <a:lstStyle/>
                    <a:p>
                      <a:pP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#2</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Screening</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46, XX [20]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0.0%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77275474"/>
                  </a:ext>
                </a:extLst>
              </a:tr>
              <a:tr h="0">
                <a:tc vMerge="1">
                  <a:txBody>
                    <a:bodyPr/>
                    <a:lstStyle/>
                    <a:p>
                      <a:endParaRPr kumimoji="1" lang="ja-JP" altLang="en-US"/>
                    </a:p>
                  </a:txBody>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Week 27</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53, XX, +3, +4, +14, +16, +17, +19, +21[1]/46, XX [8]</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0.0%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03919967"/>
                  </a:ext>
                </a:extLst>
              </a:tr>
              <a:tr h="0">
                <a:tc vMerge="1">
                  <a:txBody>
                    <a:bodyPr/>
                    <a:lstStyle/>
                    <a:p>
                      <a:endParaRPr kumimoji="1" lang="ja-JP" altLang="en-US"/>
                    </a:p>
                  </a:txBody>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End of treatment period </a:t>
                      </a:r>
                      <a:b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b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(Week 53)</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46, XX [12]</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0.0%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8975413"/>
                  </a:ext>
                </a:extLst>
              </a:tr>
              <a:tr h="0">
                <a:tc vMerge="1">
                  <a:txBody>
                    <a:bodyPr/>
                    <a:lstStyle/>
                    <a:p>
                      <a:endParaRPr kumimoji="1" lang="ja-JP" altLang="en-US"/>
                    </a:p>
                  </a:txBody>
                  <a:tcPr/>
                </a:tc>
                <a:tc>
                  <a:txBody>
                    <a:bodyPr/>
                    <a:lstStyle/>
                    <a:p>
                      <a:pP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Week 108</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nSpc>
                          <a:spcPct val="100000"/>
                        </a:lnSpc>
                      </a:pPr>
                      <a:r>
                        <a:rPr lang="de-DE"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46, XX, t(11;17)(q23;q12) or </a:t>
                      </a:r>
                      <a:br>
                        <a:rPr lang="de-DE"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br>
                      <a:r>
                        <a:rPr lang="de-DE"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t(11;17)(q23;q21) [5]/46, XX [15]</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1.0%</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79402457"/>
                  </a:ext>
                </a:extLst>
              </a:tr>
              <a:tr h="0">
                <a:tc vMerge="1">
                  <a:txBody>
                    <a:bodyPr/>
                    <a:lstStyle/>
                    <a:p>
                      <a:endParaRPr kumimoji="1" lang="ja-JP" altLang="en-US"/>
                    </a:p>
                  </a:txBody>
                  <a:tcPr/>
                </a:tc>
                <a:tc>
                  <a:txBody>
                    <a:bodyPr/>
                    <a:lstStyle/>
                    <a:p>
                      <a:pP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Week 134</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nSpc>
                          <a:spcPct val="100000"/>
                        </a:lnSpc>
                      </a:pPr>
                      <a:r>
                        <a:rPr lang="de-DE"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46, XX, t(11;17)(q23.2;q12.2) or </a:t>
                      </a:r>
                      <a:br>
                        <a:rPr lang="de-DE"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br>
                      <a:r>
                        <a:rPr lang="de-DE"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t(11;17)(q23.3;q21) [16]/46, XX [4]</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0.0%</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45038243"/>
                  </a:ext>
                </a:extLst>
              </a:tr>
              <a:tr h="0">
                <a:tc rowSpan="5">
                  <a:txBody>
                    <a:bodyPr/>
                    <a:lstStyle/>
                    <a:p>
                      <a:pP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#3</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12700" cap="flat" cmpd="sng" algn="ctr">
                      <a:solidFill>
                        <a:srgbClr val="00000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Screening</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46, XX [20]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0.0%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685959733"/>
                  </a:ext>
                </a:extLst>
              </a:tr>
              <a:tr h="0">
                <a:tc vMerge="1">
                  <a:txBody>
                    <a:bodyPr/>
                    <a:lstStyle/>
                    <a:p>
                      <a:endParaRPr kumimoji="1" lang="ja-JP" altLang="en-US"/>
                    </a:p>
                  </a:txBody>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Week 27</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46, XX [20]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0.0%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124477129"/>
                  </a:ext>
                </a:extLst>
              </a:tr>
              <a:tr h="0">
                <a:tc vMerge="1">
                  <a:txBody>
                    <a:bodyPr/>
                    <a:lstStyle/>
                    <a:p>
                      <a:endParaRPr kumimoji="1" lang="ja-JP" altLang="en-US"/>
                    </a:p>
                  </a:txBody>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End of treatment period </a:t>
                      </a:r>
                      <a:b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b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(Week 53)</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46, XX [20]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0.0%</a:t>
                      </a:r>
                      <a:endParaRPr lang="ja-JP" sz="16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678031820"/>
                  </a:ext>
                </a:extLst>
              </a:tr>
              <a:tr h="0">
                <a:tc vMerge="1">
                  <a:txBody>
                    <a:bodyPr/>
                    <a:lstStyle/>
                    <a:p>
                      <a:endParaRPr kumimoji="1" lang="ja-JP" altLang="en-US"/>
                    </a:p>
                  </a:txBody>
                  <a:tcPr/>
                </a:tc>
                <a:tc>
                  <a:txBody>
                    <a:bodyPr/>
                    <a:lstStyle/>
                    <a:p>
                      <a:pP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Week 108</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46, XX</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tc>
                  <a:txBody>
                    <a:bodyPr/>
                    <a:lstStyle/>
                    <a:p>
                      <a:pPr algn="ct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0.0%</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7789118"/>
                  </a:ext>
                </a:extLst>
              </a:tr>
              <a:tr h="0">
                <a:tc vMerge="1">
                  <a:txBody>
                    <a:bodyPr/>
                    <a:lstStyle/>
                    <a:p>
                      <a:endParaRPr kumimoji="1" lang="ja-JP" altLang="en-US"/>
                    </a:p>
                  </a:txBody>
                  <a:tcPr/>
                </a:tc>
                <a:tc>
                  <a:txBody>
                    <a:bodyPr/>
                    <a:lstStyle/>
                    <a:p>
                      <a:pP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Week 134</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0000"/>
                        </a:lnSpc>
                      </a:pPr>
                      <a:r>
                        <a:rPr lang="nb-NO"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46, XX, add (10)(p11.2) )[1]/46, XX [19]</a:t>
                      </a:r>
                    </a:p>
                  </a:txBody>
                  <a:tcPr marL="90000" marR="90000" marT="46800" marB="468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0000"/>
                        </a:lnSpc>
                      </a:pPr>
                      <a:r>
                        <a:rPr lang="en-US"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rPr>
                        <a:t>0.0%</a:t>
                      </a:r>
                      <a:endParaRPr lang="ja-JP" sz="1600" dirty="0">
                        <a:solidFill>
                          <a:srgbClr val="FF0000"/>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800" marB="46800" anchor="ctr">
                    <a:lnL w="6350"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793046228"/>
                  </a:ext>
                </a:extLst>
              </a:tr>
            </a:tbl>
          </a:graphicData>
        </a:graphic>
      </p:graphicFrame>
      <p:cxnSp>
        <p:nvCxnSpPr>
          <p:cNvPr id="1981" name="直線コネクタ 1980">
            <a:extLst>
              <a:ext uri="{FF2B5EF4-FFF2-40B4-BE49-F238E27FC236}">
                <a16:creationId xmlns:a16="http://schemas.microsoft.com/office/drawing/2014/main" id="{3FE025B1-E323-2DAD-615A-D81496F13B03}"/>
              </a:ext>
            </a:extLst>
          </p:cNvPr>
          <p:cNvCxnSpPr>
            <a:cxnSpLocks/>
          </p:cNvCxnSpPr>
          <p:nvPr/>
        </p:nvCxnSpPr>
        <p:spPr>
          <a:xfrm>
            <a:off x="29911300" y="8839200"/>
            <a:ext cx="0" cy="17325975"/>
          </a:xfrm>
          <a:prstGeom prst="line">
            <a:avLst/>
          </a:prstGeom>
          <a:ln w="1905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82" name="直線コネクタ 1981">
            <a:extLst>
              <a:ext uri="{FF2B5EF4-FFF2-40B4-BE49-F238E27FC236}">
                <a16:creationId xmlns:a16="http://schemas.microsoft.com/office/drawing/2014/main" id="{015A6BF6-E8AA-1D17-5A82-8D3DC4B57516}"/>
              </a:ext>
            </a:extLst>
          </p:cNvPr>
          <p:cNvCxnSpPr>
            <a:cxnSpLocks/>
          </p:cNvCxnSpPr>
          <p:nvPr/>
        </p:nvCxnSpPr>
        <p:spPr>
          <a:xfrm>
            <a:off x="39169527" y="8839200"/>
            <a:ext cx="0" cy="6654800"/>
          </a:xfrm>
          <a:prstGeom prst="line">
            <a:avLst/>
          </a:prstGeom>
          <a:ln w="1905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3730" name="グループ化 3729">
            <a:extLst>
              <a:ext uri="{FF2B5EF4-FFF2-40B4-BE49-F238E27FC236}">
                <a16:creationId xmlns:a16="http://schemas.microsoft.com/office/drawing/2014/main" id="{B025DF86-93C7-E5E4-DA3F-19DF3FFF0734}"/>
              </a:ext>
            </a:extLst>
          </p:cNvPr>
          <p:cNvGrpSpPr/>
          <p:nvPr/>
        </p:nvGrpSpPr>
        <p:grpSpPr>
          <a:xfrm>
            <a:off x="29963197" y="14115600"/>
            <a:ext cx="9100363" cy="5924993"/>
            <a:chOff x="29963197" y="14287050"/>
            <a:chExt cx="9100363" cy="5924993"/>
          </a:xfrm>
        </p:grpSpPr>
        <p:sp>
          <p:nvSpPr>
            <p:cNvPr id="1907" name="テキスト ボックス 1906">
              <a:extLst>
                <a:ext uri="{FF2B5EF4-FFF2-40B4-BE49-F238E27FC236}">
                  <a16:creationId xmlns:a16="http://schemas.microsoft.com/office/drawing/2014/main" id="{09264885-9C11-917D-FD0E-C59DF7A6E0C4}"/>
                </a:ext>
              </a:extLst>
            </p:cNvPr>
            <p:cNvSpPr txBox="1"/>
            <p:nvPr/>
          </p:nvSpPr>
          <p:spPr>
            <a:xfrm>
              <a:off x="30178000" y="14287050"/>
              <a:ext cx="7936788" cy="461665"/>
            </a:xfrm>
            <a:prstGeom prst="rect">
              <a:avLst/>
            </a:prstGeom>
            <a:noFill/>
          </p:spPr>
          <p:txBody>
            <a:bodyPr wrap="square" rtlCol="0">
              <a:spAutoFit/>
            </a:bodyPr>
            <a:lstStyle>
              <a:defPPr>
                <a:defRPr lang="en-US"/>
              </a:defPPr>
              <a:lvl1pPr>
                <a:defRPr kumimoji="1" sz="2800" b="1">
                  <a:latin typeface="Arial" panose="020B0604020202020204" pitchFamily="34" charset="0"/>
                  <a:ea typeface="Meiryo UI" panose="020B0604030504040204" pitchFamily="50" charset="-128"/>
                  <a:cs typeface="Arial" panose="020B0604020202020204" pitchFamily="34" charset="0"/>
                </a:defRPr>
              </a:lvl1pPr>
            </a:lstStyle>
            <a:p>
              <a:r>
                <a:rPr lang="en-US" altLang="ja-JP" sz="2400" dirty="0"/>
                <a:t>Proportion of transfusion-dependent patients</a:t>
              </a:r>
              <a:endParaRPr lang="ja-JP" altLang="en-US" sz="2400" dirty="0"/>
            </a:p>
          </p:txBody>
        </p:sp>
        <p:grpSp>
          <p:nvGrpSpPr>
            <p:cNvPr id="2048" name="グループ化 2047">
              <a:extLst>
                <a:ext uri="{FF2B5EF4-FFF2-40B4-BE49-F238E27FC236}">
                  <a16:creationId xmlns:a16="http://schemas.microsoft.com/office/drawing/2014/main" id="{F123BECB-B231-8D94-3A87-351D2F30C497}"/>
                </a:ext>
              </a:extLst>
            </p:cNvPr>
            <p:cNvGrpSpPr/>
            <p:nvPr/>
          </p:nvGrpSpPr>
          <p:grpSpPr>
            <a:xfrm>
              <a:off x="31980201" y="14837783"/>
              <a:ext cx="7083359" cy="338554"/>
              <a:chOff x="36935841" y="15663283"/>
              <a:chExt cx="7083359" cy="338554"/>
            </a:xfrm>
          </p:grpSpPr>
          <p:grpSp>
            <p:nvGrpSpPr>
              <p:cNvPr id="1960" name="グループ化 1959">
                <a:extLst>
                  <a:ext uri="{FF2B5EF4-FFF2-40B4-BE49-F238E27FC236}">
                    <a16:creationId xmlns:a16="http://schemas.microsoft.com/office/drawing/2014/main" id="{246A6125-5CAE-CF8A-6324-6E9B02C8923F}"/>
                  </a:ext>
                </a:extLst>
              </p:cNvPr>
              <p:cNvGrpSpPr/>
              <p:nvPr/>
            </p:nvGrpSpPr>
            <p:grpSpPr>
              <a:xfrm>
                <a:off x="40707741" y="15663283"/>
                <a:ext cx="3311459" cy="338554"/>
                <a:chOff x="8884396" y="1865560"/>
                <a:chExt cx="3311459" cy="338554"/>
              </a:xfrm>
            </p:grpSpPr>
            <p:sp>
              <p:nvSpPr>
                <p:cNvPr id="1964" name="テキスト ボックス 1963">
                  <a:extLst>
                    <a:ext uri="{FF2B5EF4-FFF2-40B4-BE49-F238E27FC236}">
                      <a16:creationId xmlns:a16="http://schemas.microsoft.com/office/drawing/2014/main" id="{AEFBDDE9-554C-6DD5-AC96-433CF13B0E8A}"/>
                    </a:ext>
                  </a:extLst>
                </p:cNvPr>
                <p:cNvSpPr txBox="1"/>
                <p:nvPr/>
              </p:nvSpPr>
              <p:spPr>
                <a:xfrm>
                  <a:off x="9104944" y="1865560"/>
                  <a:ext cx="3090911" cy="338554"/>
                </a:xfrm>
                <a:prstGeom prst="rect">
                  <a:avLst/>
                </a:prstGeom>
                <a:noFill/>
              </p:spPr>
              <p:txBody>
                <a:bodyPr wrap="none" rtlCol="0" anchor="ctr">
                  <a:spAutoFit/>
                </a:bodyPr>
                <a:lstStyle/>
                <a:p>
                  <a:pPr defTabSz="2280879"/>
                  <a:r>
                    <a:rPr lang="en-US" altLang="ja-JP" sz="1600" dirty="0">
                      <a:solidFill>
                        <a:prstClr val="black"/>
                      </a:solidFill>
                      <a:latin typeface="Arial" panose="020B0604020202020204" pitchFamily="34" charset="0"/>
                      <a:ea typeface="Meiryo UI" panose="020B0604030504040204" pitchFamily="50" charset="-128"/>
                      <a:cs typeface="Arial" panose="020B0604020202020204" pitchFamily="34" charset="0"/>
                    </a:rPr>
                    <a:t>Dependent on blood transfusion</a:t>
                  </a:r>
                </a:p>
              </p:txBody>
            </p:sp>
            <p:sp>
              <p:nvSpPr>
                <p:cNvPr id="1965" name="正方形/長方形 1964">
                  <a:extLst>
                    <a:ext uri="{FF2B5EF4-FFF2-40B4-BE49-F238E27FC236}">
                      <a16:creationId xmlns:a16="http://schemas.microsoft.com/office/drawing/2014/main" id="{0B2CB9FD-CFE1-2BA4-7C6B-FA073F5BAC65}"/>
                    </a:ext>
                  </a:extLst>
                </p:cNvPr>
                <p:cNvSpPr/>
                <p:nvPr/>
              </p:nvSpPr>
              <p:spPr>
                <a:xfrm>
                  <a:off x="8884396" y="1962836"/>
                  <a:ext cx="216000" cy="144000"/>
                </a:xfrm>
                <a:prstGeom prst="rect">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latin typeface="Arial" panose="020B0604020202020204" pitchFamily="34" charset="0"/>
                    <a:ea typeface="Meiryo UI" panose="020B0604030504040204" pitchFamily="50" charset="-128"/>
                    <a:cs typeface="Arial" panose="020B0604020202020204" pitchFamily="34" charset="0"/>
                  </a:endParaRPr>
                </a:p>
              </p:txBody>
            </p:sp>
          </p:grpSp>
          <p:grpSp>
            <p:nvGrpSpPr>
              <p:cNvPr id="1961" name="グループ化 1960">
                <a:extLst>
                  <a:ext uri="{FF2B5EF4-FFF2-40B4-BE49-F238E27FC236}">
                    <a16:creationId xmlns:a16="http://schemas.microsoft.com/office/drawing/2014/main" id="{13BA2B8E-F3A0-80CB-5FCD-78D8D94E36FD}"/>
                  </a:ext>
                </a:extLst>
              </p:cNvPr>
              <p:cNvGrpSpPr/>
              <p:nvPr/>
            </p:nvGrpSpPr>
            <p:grpSpPr>
              <a:xfrm>
                <a:off x="36935841" y="15663283"/>
                <a:ext cx="3633662" cy="338554"/>
                <a:chOff x="8884396" y="2833300"/>
                <a:chExt cx="3633662" cy="338554"/>
              </a:xfrm>
            </p:grpSpPr>
            <p:sp>
              <p:nvSpPr>
                <p:cNvPr id="1962" name="テキスト ボックス 1961">
                  <a:extLst>
                    <a:ext uri="{FF2B5EF4-FFF2-40B4-BE49-F238E27FC236}">
                      <a16:creationId xmlns:a16="http://schemas.microsoft.com/office/drawing/2014/main" id="{D802A018-77F2-0576-A010-988D07307C55}"/>
                    </a:ext>
                  </a:extLst>
                </p:cNvPr>
                <p:cNvSpPr txBox="1"/>
                <p:nvPr/>
              </p:nvSpPr>
              <p:spPr>
                <a:xfrm>
                  <a:off x="9104944" y="2833300"/>
                  <a:ext cx="3413114" cy="338554"/>
                </a:xfrm>
                <a:prstGeom prst="rect">
                  <a:avLst/>
                </a:prstGeom>
                <a:noFill/>
              </p:spPr>
              <p:txBody>
                <a:bodyPr wrap="none" rtlCol="0" anchor="ctr">
                  <a:spAutoFit/>
                </a:bodyPr>
                <a:lstStyle/>
                <a:p>
                  <a:pPr defTabSz="2280879"/>
                  <a:r>
                    <a:rPr lang="en-US" altLang="ja-JP" sz="1600" dirty="0">
                      <a:solidFill>
                        <a:prstClr val="black"/>
                      </a:solidFill>
                      <a:latin typeface="Arial" panose="020B0604020202020204" pitchFamily="34" charset="0"/>
                      <a:ea typeface="Meiryo UI" panose="020B0604030504040204" pitchFamily="50" charset="-128"/>
                      <a:cs typeface="Arial" panose="020B0604020202020204" pitchFamily="34" charset="0"/>
                    </a:rPr>
                    <a:t>Independent from blood transfusion</a:t>
                  </a:r>
                </a:p>
              </p:txBody>
            </p:sp>
            <p:sp>
              <p:nvSpPr>
                <p:cNvPr id="1963" name="正方形/長方形 1962">
                  <a:extLst>
                    <a:ext uri="{FF2B5EF4-FFF2-40B4-BE49-F238E27FC236}">
                      <a16:creationId xmlns:a16="http://schemas.microsoft.com/office/drawing/2014/main" id="{FA2ADF3E-DBEC-D094-2DE9-ADFA7F4A2197}"/>
                    </a:ext>
                  </a:extLst>
                </p:cNvPr>
                <p:cNvSpPr/>
                <p:nvPr/>
              </p:nvSpPr>
              <p:spPr>
                <a:xfrm>
                  <a:off x="8884396" y="2930576"/>
                  <a:ext cx="216000" cy="144000"/>
                </a:xfrm>
                <a:prstGeom prst="rect">
                  <a:avLst/>
                </a:prstGeom>
                <a:solidFill>
                  <a:srgbClr val="575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latin typeface="Arial" panose="020B0604020202020204" pitchFamily="34" charset="0"/>
                    <a:ea typeface="Meiryo UI" panose="020B0604030504040204" pitchFamily="50" charset="-128"/>
                    <a:cs typeface="Arial" panose="020B0604020202020204" pitchFamily="34" charset="0"/>
                  </a:endParaRPr>
                </a:p>
              </p:txBody>
            </p:sp>
          </p:grpSp>
        </p:grpSp>
        <p:grpSp>
          <p:nvGrpSpPr>
            <p:cNvPr id="2047" name="グループ化 2046">
              <a:extLst>
                <a:ext uri="{FF2B5EF4-FFF2-40B4-BE49-F238E27FC236}">
                  <a16:creationId xmlns:a16="http://schemas.microsoft.com/office/drawing/2014/main" id="{443D799C-76A9-0F4A-8D82-A1CCE8F26832}"/>
                </a:ext>
              </a:extLst>
            </p:cNvPr>
            <p:cNvGrpSpPr/>
            <p:nvPr/>
          </p:nvGrpSpPr>
          <p:grpSpPr>
            <a:xfrm>
              <a:off x="29963197" y="15257819"/>
              <a:ext cx="8695603" cy="4954224"/>
              <a:chOff x="29963197" y="14889519"/>
              <a:chExt cx="8695603" cy="4954224"/>
            </a:xfrm>
          </p:grpSpPr>
          <p:sp>
            <p:nvSpPr>
              <p:cNvPr id="1910" name="テキスト ボックス 1909">
                <a:extLst>
                  <a:ext uri="{FF2B5EF4-FFF2-40B4-BE49-F238E27FC236}">
                    <a16:creationId xmlns:a16="http://schemas.microsoft.com/office/drawing/2014/main" id="{5E4A0509-06DC-93AC-606F-DE8F72BD50CD}"/>
                  </a:ext>
                </a:extLst>
              </p:cNvPr>
              <p:cNvSpPr txBox="1"/>
              <p:nvPr/>
            </p:nvSpPr>
            <p:spPr>
              <a:xfrm rot="16200000">
                <a:off x="29940888" y="16873497"/>
                <a:ext cx="2616101" cy="249299"/>
              </a:xfrm>
              <a:prstGeom prst="rect">
                <a:avLst/>
              </a:prstGeom>
              <a:noFill/>
            </p:spPr>
            <p:txBody>
              <a:bodyPr wrap="none" lIns="0" tIns="0" rIns="0" bIns="0" rtlCol="0" anchor="ctr">
                <a:spAutoFit/>
              </a:bodyPr>
              <a:lstStyle/>
              <a:p>
                <a:pPr algn="ctr" defTabSz="2280879">
                  <a:lnSpc>
                    <a:spcPct val="90000"/>
                  </a:lnSpc>
                </a:pPr>
                <a:r>
                  <a:rPr lang="en-US" altLang="ja-JP" dirty="0">
                    <a:solidFill>
                      <a:prstClr val="black"/>
                    </a:solidFill>
                    <a:latin typeface="Arial" panose="020B0604020202020204" pitchFamily="34" charset="0"/>
                    <a:ea typeface="Meiryo UI" panose="020B0604030504040204" pitchFamily="50" charset="-128"/>
                    <a:cs typeface="Arial" panose="020B0604020202020204" pitchFamily="34" charset="0"/>
                  </a:rPr>
                  <a:t>Proportion of patients (%)</a:t>
                </a:r>
              </a:p>
            </p:txBody>
          </p:sp>
          <p:sp>
            <p:nvSpPr>
              <p:cNvPr id="1911" name="テキスト ボックス 1910">
                <a:extLst>
                  <a:ext uri="{FF2B5EF4-FFF2-40B4-BE49-F238E27FC236}">
                    <a16:creationId xmlns:a16="http://schemas.microsoft.com/office/drawing/2014/main" id="{A86A8602-063A-1C1F-1D10-00AA4BF3C7DA}"/>
                  </a:ext>
                </a:extLst>
              </p:cNvPr>
              <p:cNvSpPr txBox="1"/>
              <p:nvPr/>
            </p:nvSpPr>
            <p:spPr>
              <a:xfrm>
                <a:off x="31639311" y="18830035"/>
                <a:ext cx="128241" cy="276999"/>
              </a:xfrm>
              <a:prstGeom prst="rect">
                <a:avLst/>
              </a:prstGeom>
              <a:noFill/>
            </p:spPr>
            <p:txBody>
              <a:bodyPr wrap="none" lIns="0" tIns="0" rIns="0" bIns="0" rtlCol="0" anchor="ctr">
                <a:spAutoFit/>
              </a:bodyPr>
              <a:lstStyle/>
              <a:p>
                <a:pPr algn="r" defTabSz="2280879"/>
                <a:r>
                  <a:rPr lang="en-US" altLang="ja-JP" dirty="0">
                    <a:solidFill>
                      <a:prstClr val="black"/>
                    </a:solidFill>
                    <a:latin typeface="Arial" panose="020B0604020202020204" pitchFamily="34" charset="0"/>
                    <a:ea typeface="Meiryo UI" panose="020B0604030504040204" pitchFamily="50" charset="-128"/>
                    <a:cs typeface="Arial" panose="020B0604020202020204" pitchFamily="34" charset="0"/>
                  </a:rPr>
                  <a:t>0</a:t>
                </a:r>
                <a:endParaRPr lang="ja-JP" altLang="en-US" dirty="0">
                  <a:solidFill>
                    <a:prstClr val="black"/>
                  </a:solidFill>
                  <a:latin typeface="Arial" panose="020B0604020202020204" pitchFamily="34" charset="0"/>
                  <a:ea typeface="Meiryo UI" panose="020B0604030504040204" pitchFamily="50" charset="-128"/>
                  <a:cs typeface="Arial" panose="020B0604020202020204" pitchFamily="34" charset="0"/>
                </a:endParaRPr>
              </a:p>
            </p:txBody>
          </p:sp>
          <p:cxnSp>
            <p:nvCxnSpPr>
              <p:cNvPr id="1912" name="直線コネクタ 1911">
                <a:extLst>
                  <a:ext uri="{FF2B5EF4-FFF2-40B4-BE49-F238E27FC236}">
                    <a16:creationId xmlns:a16="http://schemas.microsoft.com/office/drawing/2014/main" id="{E6991168-27A9-3D38-2195-ACC2036646F4}"/>
                  </a:ext>
                </a:extLst>
              </p:cNvPr>
              <p:cNvCxnSpPr/>
              <p:nvPr/>
            </p:nvCxnSpPr>
            <p:spPr>
              <a:xfrm>
                <a:off x="31840450" y="18968534"/>
                <a:ext cx="72000" cy="0"/>
              </a:xfrm>
              <a:prstGeom prst="line">
                <a:avLst/>
              </a:prstGeom>
              <a:noFill/>
              <a:ln w="19050" cap="rnd" cmpd="sng" algn="ctr">
                <a:solidFill>
                  <a:srgbClr val="000000"/>
                </a:solidFill>
                <a:prstDash val="solid"/>
                <a:round/>
              </a:ln>
              <a:effectLst/>
            </p:spPr>
          </p:cxnSp>
          <p:sp>
            <p:nvSpPr>
              <p:cNvPr id="1914" name="テキスト ボックス 1913">
                <a:extLst>
                  <a:ext uri="{FF2B5EF4-FFF2-40B4-BE49-F238E27FC236}">
                    <a16:creationId xmlns:a16="http://schemas.microsoft.com/office/drawing/2014/main" id="{F2BE1944-DEA8-97DC-068B-F9B4F3AF74A2}"/>
                  </a:ext>
                </a:extLst>
              </p:cNvPr>
              <p:cNvSpPr txBox="1"/>
              <p:nvPr/>
            </p:nvSpPr>
            <p:spPr>
              <a:xfrm>
                <a:off x="31511071" y="18041931"/>
                <a:ext cx="256481" cy="276999"/>
              </a:xfrm>
              <a:prstGeom prst="rect">
                <a:avLst/>
              </a:prstGeom>
              <a:noFill/>
            </p:spPr>
            <p:txBody>
              <a:bodyPr wrap="none" lIns="0" tIns="0" rIns="0" bIns="0" rtlCol="0" anchor="ctr">
                <a:spAutoFit/>
              </a:bodyPr>
              <a:lstStyle/>
              <a:p>
                <a:pPr algn="r" defTabSz="2280879"/>
                <a:r>
                  <a:rPr lang="en-US" altLang="ja-JP" dirty="0">
                    <a:solidFill>
                      <a:prstClr val="black"/>
                    </a:solidFill>
                    <a:latin typeface="Arial" panose="020B0604020202020204" pitchFamily="34" charset="0"/>
                    <a:ea typeface="Meiryo UI" panose="020B0604030504040204" pitchFamily="50" charset="-128"/>
                    <a:cs typeface="Arial" panose="020B0604020202020204" pitchFamily="34" charset="0"/>
                  </a:rPr>
                  <a:t>20</a:t>
                </a:r>
                <a:endParaRPr lang="ja-JP" altLang="en-US" dirty="0">
                  <a:solidFill>
                    <a:prstClr val="black"/>
                  </a:solidFill>
                  <a:latin typeface="Arial" panose="020B0604020202020204" pitchFamily="34" charset="0"/>
                  <a:ea typeface="Meiryo UI" panose="020B0604030504040204" pitchFamily="50" charset="-128"/>
                  <a:cs typeface="Arial" panose="020B0604020202020204" pitchFamily="34" charset="0"/>
                </a:endParaRPr>
              </a:p>
            </p:txBody>
          </p:sp>
          <p:cxnSp>
            <p:nvCxnSpPr>
              <p:cNvPr id="1915" name="直線コネクタ 1914">
                <a:extLst>
                  <a:ext uri="{FF2B5EF4-FFF2-40B4-BE49-F238E27FC236}">
                    <a16:creationId xmlns:a16="http://schemas.microsoft.com/office/drawing/2014/main" id="{409236C0-11F9-BD40-59AE-3F59ACBBFE63}"/>
                  </a:ext>
                </a:extLst>
              </p:cNvPr>
              <p:cNvCxnSpPr/>
              <p:nvPr/>
            </p:nvCxnSpPr>
            <p:spPr>
              <a:xfrm>
                <a:off x="31840450" y="18180430"/>
                <a:ext cx="72000" cy="0"/>
              </a:xfrm>
              <a:prstGeom prst="line">
                <a:avLst/>
              </a:prstGeom>
              <a:noFill/>
              <a:ln w="19050" cap="rnd" cmpd="sng" algn="ctr">
                <a:solidFill>
                  <a:srgbClr val="000000"/>
                </a:solidFill>
                <a:prstDash val="solid"/>
                <a:round/>
              </a:ln>
              <a:effectLst/>
            </p:spPr>
          </p:cxnSp>
          <p:sp>
            <p:nvSpPr>
              <p:cNvPr id="1916" name="テキスト ボックス 1915">
                <a:extLst>
                  <a:ext uri="{FF2B5EF4-FFF2-40B4-BE49-F238E27FC236}">
                    <a16:creationId xmlns:a16="http://schemas.microsoft.com/office/drawing/2014/main" id="{67DABA09-4ECE-271F-C1F6-E0384514C765}"/>
                  </a:ext>
                </a:extLst>
              </p:cNvPr>
              <p:cNvSpPr txBox="1"/>
              <p:nvPr/>
            </p:nvSpPr>
            <p:spPr>
              <a:xfrm>
                <a:off x="31511071" y="17253828"/>
                <a:ext cx="256481" cy="276999"/>
              </a:xfrm>
              <a:prstGeom prst="rect">
                <a:avLst/>
              </a:prstGeom>
              <a:noFill/>
            </p:spPr>
            <p:txBody>
              <a:bodyPr wrap="none" lIns="0" tIns="0" rIns="0" bIns="0" rtlCol="0" anchor="ctr">
                <a:spAutoFit/>
              </a:bodyPr>
              <a:lstStyle/>
              <a:p>
                <a:pPr algn="r" defTabSz="2280879"/>
                <a:r>
                  <a:rPr lang="en-US" altLang="ja-JP" dirty="0">
                    <a:solidFill>
                      <a:prstClr val="black"/>
                    </a:solidFill>
                    <a:latin typeface="Arial" panose="020B0604020202020204" pitchFamily="34" charset="0"/>
                    <a:ea typeface="Meiryo UI" panose="020B0604030504040204" pitchFamily="50" charset="-128"/>
                    <a:cs typeface="Arial" panose="020B0604020202020204" pitchFamily="34" charset="0"/>
                  </a:rPr>
                  <a:t>40</a:t>
                </a:r>
                <a:endParaRPr lang="ja-JP" altLang="en-US" dirty="0">
                  <a:solidFill>
                    <a:prstClr val="black"/>
                  </a:solidFill>
                  <a:latin typeface="Arial" panose="020B0604020202020204" pitchFamily="34" charset="0"/>
                  <a:ea typeface="Meiryo UI" panose="020B0604030504040204" pitchFamily="50" charset="-128"/>
                  <a:cs typeface="Arial" panose="020B0604020202020204" pitchFamily="34" charset="0"/>
                </a:endParaRPr>
              </a:p>
            </p:txBody>
          </p:sp>
          <p:cxnSp>
            <p:nvCxnSpPr>
              <p:cNvPr id="1917" name="直線コネクタ 1916">
                <a:extLst>
                  <a:ext uri="{FF2B5EF4-FFF2-40B4-BE49-F238E27FC236}">
                    <a16:creationId xmlns:a16="http://schemas.microsoft.com/office/drawing/2014/main" id="{27B701DF-ED88-1CEF-1457-253F0D30B24E}"/>
                  </a:ext>
                </a:extLst>
              </p:cNvPr>
              <p:cNvCxnSpPr/>
              <p:nvPr/>
            </p:nvCxnSpPr>
            <p:spPr>
              <a:xfrm>
                <a:off x="31840450" y="17392327"/>
                <a:ext cx="72000" cy="0"/>
              </a:xfrm>
              <a:prstGeom prst="line">
                <a:avLst/>
              </a:prstGeom>
              <a:noFill/>
              <a:ln w="19050" cap="rnd" cmpd="sng" algn="ctr">
                <a:solidFill>
                  <a:srgbClr val="000000"/>
                </a:solidFill>
                <a:prstDash val="solid"/>
                <a:round/>
              </a:ln>
              <a:effectLst/>
            </p:spPr>
          </p:cxnSp>
          <p:sp>
            <p:nvSpPr>
              <p:cNvPr id="1918" name="テキスト ボックス 1917">
                <a:extLst>
                  <a:ext uri="{FF2B5EF4-FFF2-40B4-BE49-F238E27FC236}">
                    <a16:creationId xmlns:a16="http://schemas.microsoft.com/office/drawing/2014/main" id="{8951C65B-2A58-EA13-797A-196034320F90}"/>
                  </a:ext>
                </a:extLst>
              </p:cNvPr>
              <p:cNvSpPr txBox="1"/>
              <p:nvPr/>
            </p:nvSpPr>
            <p:spPr>
              <a:xfrm>
                <a:off x="31511071" y="16465725"/>
                <a:ext cx="256481" cy="276999"/>
              </a:xfrm>
              <a:prstGeom prst="rect">
                <a:avLst/>
              </a:prstGeom>
              <a:noFill/>
            </p:spPr>
            <p:txBody>
              <a:bodyPr wrap="none" lIns="0" tIns="0" rIns="0" bIns="0" rtlCol="0" anchor="ctr">
                <a:spAutoFit/>
              </a:bodyPr>
              <a:lstStyle/>
              <a:p>
                <a:pPr algn="r" defTabSz="2280879"/>
                <a:r>
                  <a:rPr lang="en-US" altLang="ja-JP" dirty="0">
                    <a:solidFill>
                      <a:prstClr val="black"/>
                    </a:solidFill>
                    <a:latin typeface="Arial" panose="020B0604020202020204" pitchFamily="34" charset="0"/>
                    <a:ea typeface="Meiryo UI" panose="020B0604030504040204" pitchFamily="50" charset="-128"/>
                    <a:cs typeface="Arial" panose="020B0604020202020204" pitchFamily="34" charset="0"/>
                  </a:rPr>
                  <a:t>60</a:t>
                </a:r>
                <a:endParaRPr lang="ja-JP" altLang="en-US" dirty="0">
                  <a:solidFill>
                    <a:prstClr val="black"/>
                  </a:solidFill>
                  <a:latin typeface="Arial" panose="020B0604020202020204" pitchFamily="34" charset="0"/>
                  <a:ea typeface="Meiryo UI" panose="020B0604030504040204" pitchFamily="50" charset="-128"/>
                  <a:cs typeface="Arial" panose="020B0604020202020204" pitchFamily="34" charset="0"/>
                </a:endParaRPr>
              </a:p>
            </p:txBody>
          </p:sp>
          <p:cxnSp>
            <p:nvCxnSpPr>
              <p:cNvPr id="1919" name="直線コネクタ 1918">
                <a:extLst>
                  <a:ext uri="{FF2B5EF4-FFF2-40B4-BE49-F238E27FC236}">
                    <a16:creationId xmlns:a16="http://schemas.microsoft.com/office/drawing/2014/main" id="{9995177C-2FBB-493B-8820-065CBBE5931D}"/>
                  </a:ext>
                </a:extLst>
              </p:cNvPr>
              <p:cNvCxnSpPr/>
              <p:nvPr/>
            </p:nvCxnSpPr>
            <p:spPr>
              <a:xfrm>
                <a:off x="31840450" y="16604224"/>
                <a:ext cx="72000" cy="0"/>
              </a:xfrm>
              <a:prstGeom prst="line">
                <a:avLst/>
              </a:prstGeom>
              <a:noFill/>
              <a:ln w="19050" cap="rnd" cmpd="sng" algn="ctr">
                <a:solidFill>
                  <a:srgbClr val="000000"/>
                </a:solidFill>
                <a:prstDash val="solid"/>
                <a:round/>
              </a:ln>
              <a:effectLst/>
            </p:spPr>
          </p:cxnSp>
          <p:sp>
            <p:nvSpPr>
              <p:cNvPr id="1920" name="テキスト ボックス 1919">
                <a:extLst>
                  <a:ext uri="{FF2B5EF4-FFF2-40B4-BE49-F238E27FC236}">
                    <a16:creationId xmlns:a16="http://schemas.microsoft.com/office/drawing/2014/main" id="{35869AE5-5873-EB03-2FF9-3C6D0D993282}"/>
                  </a:ext>
                </a:extLst>
              </p:cNvPr>
              <p:cNvSpPr txBox="1"/>
              <p:nvPr/>
            </p:nvSpPr>
            <p:spPr>
              <a:xfrm>
                <a:off x="31511071" y="15677622"/>
                <a:ext cx="256481" cy="276999"/>
              </a:xfrm>
              <a:prstGeom prst="rect">
                <a:avLst/>
              </a:prstGeom>
              <a:noFill/>
            </p:spPr>
            <p:txBody>
              <a:bodyPr wrap="none" lIns="0" tIns="0" rIns="0" bIns="0" rtlCol="0" anchor="ctr">
                <a:spAutoFit/>
              </a:bodyPr>
              <a:lstStyle/>
              <a:p>
                <a:pPr algn="r" defTabSz="2280879"/>
                <a:r>
                  <a:rPr lang="en-US" altLang="ja-JP" dirty="0">
                    <a:solidFill>
                      <a:prstClr val="black"/>
                    </a:solidFill>
                    <a:latin typeface="Arial" panose="020B0604020202020204" pitchFamily="34" charset="0"/>
                    <a:ea typeface="Meiryo UI" panose="020B0604030504040204" pitchFamily="50" charset="-128"/>
                    <a:cs typeface="Arial" panose="020B0604020202020204" pitchFamily="34" charset="0"/>
                  </a:rPr>
                  <a:t>80</a:t>
                </a:r>
                <a:endParaRPr lang="ja-JP" altLang="en-US" dirty="0">
                  <a:solidFill>
                    <a:prstClr val="black"/>
                  </a:solidFill>
                  <a:latin typeface="Arial" panose="020B0604020202020204" pitchFamily="34" charset="0"/>
                  <a:ea typeface="Meiryo UI" panose="020B0604030504040204" pitchFamily="50" charset="-128"/>
                  <a:cs typeface="Arial" panose="020B0604020202020204" pitchFamily="34" charset="0"/>
                </a:endParaRPr>
              </a:p>
            </p:txBody>
          </p:sp>
          <p:cxnSp>
            <p:nvCxnSpPr>
              <p:cNvPr id="1921" name="直線コネクタ 1920">
                <a:extLst>
                  <a:ext uri="{FF2B5EF4-FFF2-40B4-BE49-F238E27FC236}">
                    <a16:creationId xmlns:a16="http://schemas.microsoft.com/office/drawing/2014/main" id="{B51DBBE8-A72D-696E-1B5A-5C09EE5C0A16}"/>
                  </a:ext>
                </a:extLst>
              </p:cNvPr>
              <p:cNvCxnSpPr>
                <a:cxnSpLocks/>
              </p:cNvCxnSpPr>
              <p:nvPr/>
            </p:nvCxnSpPr>
            <p:spPr>
              <a:xfrm>
                <a:off x="31840450" y="15816121"/>
                <a:ext cx="72000" cy="0"/>
              </a:xfrm>
              <a:prstGeom prst="line">
                <a:avLst/>
              </a:prstGeom>
              <a:noFill/>
              <a:ln w="19050" cap="rnd" cmpd="sng" algn="ctr">
                <a:solidFill>
                  <a:srgbClr val="000000"/>
                </a:solidFill>
                <a:prstDash val="solid"/>
                <a:round/>
              </a:ln>
              <a:effectLst/>
            </p:spPr>
          </p:cxnSp>
          <p:sp>
            <p:nvSpPr>
              <p:cNvPr id="1930" name="テキスト ボックス 1929">
                <a:extLst>
                  <a:ext uri="{FF2B5EF4-FFF2-40B4-BE49-F238E27FC236}">
                    <a16:creationId xmlns:a16="http://schemas.microsoft.com/office/drawing/2014/main" id="{122170FB-EC4B-7C43-2654-6139D0C8AD4E}"/>
                  </a:ext>
                </a:extLst>
              </p:cNvPr>
              <p:cNvSpPr txBox="1"/>
              <p:nvPr/>
            </p:nvSpPr>
            <p:spPr>
              <a:xfrm>
                <a:off x="31382830" y="14889519"/>
                <a:ext cx="384722" cy="276999"/>
              </a:xfrm>
              <a:prstGeom prst="rect">
                <a:avLst/>
              </a:prstGeom>
              <a:noFill/>
            </p:spPr>
            <p:txBody>
              <a:bodyPr wrap="none" lIns="0" tIns="0" rIns="0" bIns="0" rtlCol="0" anchor="ctr">
                <a:spAutoFit/>
              </a:bodyPr>
              <a:lstStyle/>
              <a:p>
                <a:pPr algn="r" defTabSz="2280879"/>
                <a:r>
                  <a:rPr lang="en-US" altLang="ja-JP" dirty="0">
                    <a:solidFill>
                      <a:prstClr val="black"/>
                    </a:solidFill>
                    <a:latin typeface="Arial" panose="020B0604020202020204" pitchFamily="34" charset="0"/>
                    <a:ea typeface="Meiryo UI" panose="020B0604030504040204" pitchFamily="50" charset="-128"/>
                    <a:cs typeface="Arial" panose="020B0604020202020204" pitchFamily="34" charset="0"/>
                  </a:rPr>
                  <a:t>100</a:t>
                </a:r>
                <a:endParaRPr lang="ja-JP" altLang="en-US" dirty="0">
                  <a:solidFill>
                    <a:prstClr val="black"/>
                  </a:solidFill>
                  <a:latin typeface="Arial" panose="020B0604020202020204" pitchFamily="34" charset="0"/>
                  <a:ea typeface="Meiryo UI" panose="020B0604030504040204" pitchFamily="50" charset="-128"/>
                  <a:cs typeface="Arial" panose="020B0604020202020204" pitchFamily="34" charset="0"/>
                </a:endParaRPr>
              </a:p>
            </p:txBody>
          </p:sp>
          <p:cxnSp>
            <p:nvCxnSpPr>
              <p:cNvPr id="1931" name="直線コネクタ 1930">
                <a:extLst>
                  <a:ext uri="{FF2B5EF4-FFF2-40B4-BE49-F238E27FC236}">
                    <a16:creationId xmlns:a16="http://schemas.microsoft.com/office/drawing/2014/main" id="{3D367318-4FE0-ABCD-13F6-CDC6C4D5FE9A}"/>
                  </a:ext>
                </a:extLst>
              </p:cNvPr>
              <p:cNvCxnSpPr/>
              <p:nvPr/>
            </p:nvCxnSpPr>
            <p:spPr>
              <a:xfrm>
                <a:off x="31840450" y="15028018"/>
                <a:ext cx="72000" cy="0"/>
              </a:xfrm>
              <a:prstGeom prst="line">
                <a:avLst/>
              </a:prstGeom>
              <a:noFill/>
              <a:ln w="19050" cap="rnd" cmpd="sng" algn="ctr">
                <a:solidFill>
                  <a:srgbClr val="000000"/>
                </a:solidFill>
                <a:prstDash val="solid"/>
                <a:round/>
              </a:ln>
              <a:effectLst/>
            </p:spPr>
          </p:cxnSp>
          <p:grpSp>
            <p:nvGrpSpPr>
              <p:cNvPr id="2044" name="グループ化 2043">
                <a:extLst>
                  <a:ext uri="{FF2B5EF4-FFF2-40B4-BE49-F238E27FC236}">
                    <a16:creationId xmlns:a16="http://schemas.microsoft.com/office/drawing/2014/main" id="{E21C3B37-EB0B-B642-9F44-118AED9F3F77}"/>
                  </a:ext>
                </a:extLst>
              </p:cNvPr>
              <p:cNvGrpSpPr/>
              <p:nvPr/>
            </p:nvGrpSpPr>
            <p:grpSpPr>
              <a:xfrm>
                <a:off x="29963197" y="19566744"/>
                <a:ext cx="8097744" cy="276999"/>
                <a:chOff x="29963197" y="19609924"/>
                <a:chExt cx="8097744" cy="276999"/>
              </a:xfrm>
            </p:grpSpPr>
            <p:sp>
              <p:nvSpPr>
                <p:cNvPr id="1936" name="テキスト ボックス 1935">
                  <a:extLst>
                    <a:ext uri="{FF2B5EF4-FFF2-40B4-BE49-F238E27FC236}">
                      <a16:creationId xmlns:a16="http://schemas.microsoft.com/office/drawing/2014/main" id="{27962E0E-2CEC-7DFC-22B8-91CE0B363F35}"/>
                    </a:ext>
                  </a:extLst>
                </p:cNvPr>
                <p:cNvSpPr txBox="1"/>
                <p:nvPr/>
              </p:nvSpPr>
              <p:spPr>
                <a:xfrm>
                  <a:off x="32441386" y="19609924"/>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23</a:t>
                  </a:r>
                </a:p>
              </p:txBody>
            </p:sp>
            <p:sp>
              <p:nvSpPr>
                <p:cNvPr id="1937" name="テキスト ボックス 1936">
                  <a:extLst>
                    <a:ext uri="{FF2B5EF4-FFF2-40B4-BE49-F238E27FC236}">
                      <a16:creationId xmlns:a16="http://schemas.microsoft.com/office/drawing/2014/main" id="{04A4D53B-38D9-BC44-04BE-C8D6F594197E}"/>
                    </a:ext>
                  </a:extLst>
                </p:cNvPr>
                <p:cNvSpPr txBox="1"/>
                <p:nvPr/>
              </p:nvSpPr>
              <p:spPr>
                <a:xfrm>
                  <a:off x="33828315" y="19609924"/>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21</a:t>
                  </a:r>
                </a:p>
              </p:txBody>
            </p:sp>
            <p:sp>
              <p:nvSpPr>
                <p:cNvPr id="1938" name="テキスト ボックス 1937">
                  <a:extLst>
                    <a:ext uri="{FF2B5EF4-FFF2-40B4-BE49-F238E27FC236}">
                      <a16:creationId xmlns:a16="http://schemas.microsoft.com/office/drawing/2014/main" id="{1CA6FB57-6404-991B-3F2C-FFB13F2AA023}"/>
                    </a:ext>
                  </a:extLst>
                </p:cNvPr>
                <p:cNvSpPr txBox="1"/>
                <p:nvPr/>
              </p:nvSpPr>
              <p:spPr>
                <a:xfrm>
                  <a:off x="35157185" y="19609924"/>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19</a:t>
                  </a:r>
                </a:p>
              </p:txBody>
            </p:sp>
            <p:sp>
              <p:nvSpPr>
                <p:cNvPr id="1939" name="テキスト ボックス 1938">
                  <a:extLst>
                    <a:ext uri="{FF2B5EF4-FFF2-40B4-BE49-F238E27FC236}">
                      <a16:creationId xmlns:a16="http://schemas.microsoft.com/office/drawing/2014/main" id="{B3A41423-DEF8-0836-CBF2-697912A33010}"/>
                    </a:ext>
                  </a:extLst>
                </p:cNvPr>
                <p:cNvSpPr txBox="1"/>
                <p:nvPr/>
              </p:nvSpPr>
              <p:spPr>
                <a:xfrm>
                  <a:off x="36508317" y="19609924"/>
                  <a:ext cx="25648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10</a:t>
                  </a:r>
                </a:p>
              </p:txBody>
            </p:sp>
            <p:sp>
              <p:nvSpPr>
                <p:cNvPr id="1940" name="テキスト ボックス 1939">
                  <a:extLst>
                    <a:ext uri="{FF2B5EF4-FFF2-40B4-BE49-F238E27FC236}">
                      <a16:creationId xmlns:a16="http://schemas.microsoft.com/office/drawing/2014/main" id="{E32DFE43-CFD5-B189-644F-742C2FC9CD9C}"/>
                    </a:ext>
                  </a:extLst>
                </p:cNvPr>
                <p:cNvSpPr txBox="1"/>
                <p:nvPr/>
              </p:nvSpPr>
              <p:spPr>
                <a:xfrm>
                  <a:off x="37932701" y="19609924"/>
                  <a:ext cx="128240"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5</a:t>
                  </a:r>
                </a:p>
              </p:txBody>
            </p:sp>
            <p:sp>
              <p:nvSpPr>
                <p:cNvPr id="1941" name="テキスト ボックス 1940">
                  <a:extLst>
                    <a:ext uri="{FF2B5EF4-FFF2-40B4-BE49-F238E27FC236}">
                      <a16:creationId xmlns:a16="http://schemas.microsoft.com/office/drawing/2014/main" id="{5C9E1D58-316C-BCC0-6DBD-E48E4403C5B0}"/>
                    </a:ext>
                  </a:extLst>
                </p:cNvPr>
                <p:cNvSpPr txBox="1"/>
                <p:nvPr/>
              </p:nvSpPr>
              <p:spPr>
                <a:xfrm>
                  <a:off x="29963197" y="19609924"/>
                  <a:ext cx="1949252"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r>
                    <a:rPr lang="en-US" altLang="ja-JP" sz="1800" spc="0" dirty="0">
                      <a:latin typeface="Arial" panose="020B0604020202020204" pitchFamily="34" charset="0"/>
                      <a:ea typeface="Meiryo UI" panose="020B0604030504040204" pitchFamily="50" charset="-128"/>
                      <a:cs typeface="Arial" panose="020B0604020202020204" pitchFamily="34" charset="0"/>
                    </a:rPr>
                    <a:t>Number of patients</a:t>
                  </a:r>
                </a:p>
              </p:txBody>
            </p:sp>
          </p:grpSp>
          <p:cxnSp>
            <p:nvCxnSpPr>
              <p:cNvPr id="1913" name="直線コネクタ 1912">
                <a:extLst>
                  <a:ext uri="{FF2B5EF4-FFF2-40B4-BE49-F238E27FC236}">
                    <a16:creationId xmlns:a16="http://schemas.microsoft.com/office/drawing/2014/main" id="{CD86E3FE-C581-0D26-15D0-5C7C758E01BF}"/>
                  </a:ext>
                </a:extLst>
              </p:cNvPr>
              <p:cNvCxnSpPr>
                <a:cxnSpLocks/>
              </p:cNvCxnSpPr>
              <p:nvPr/>
            </p:nvCxnSpPr>
            <p:spPr>
              <a:xfrm>
                <a:off x="31912450" y="15027760"/>
                <a:ext cx="0" cy="3940773"/>
              </a:xfrm>
              <a:prstGeom prst="line">
                <a:avLst/>
              </a:prstGeom>
              <a:noFill/>
              <a:ln w="19050" cap="rnd" cmpd="sng" algn="ctr">
                <a:solidFill>
                  <a:srgbClr val="000000"/>
                </a:solidFill>
                <a:prstDash val="solid"/>
                <a:round/>
              </a:ln>
              <a:effectLst/>
            </p:spPr>
          </p:cxnSp>
          <p:cxnSp>
            <p:nvCxnSpPr>
              <p:cNvPr id="1922" name="直線コネクタ 1921">
                <a:extLst>
                  <a:ext uri="{FF2B5EF4-FFF2-40B4-BE49-F238E27FC236}">
                    <a16:creationId xmlns:a16="http://schemas.microsoft.com/office/drawing/2014/main" id="{91686E7E-AC52-0E29-015A-32E64ACDE6BB}"/>
                  </a:ext>
                </a:extLst>
              </p:cNvPr>
              <p:cNvCxnSpPr>
                <a:cxnSpLocks/>
              </p:cNvCxnSpPr>
              <p:nvPr/>
            </p:nvCxnSpPr>
            <p:spPr>
              <a:xfrm>
                <a:off x="31912449" y="18968534"/>
                <a:ext cx="0" cy="79018"/>
              </a:xfrm>
              <a:prstGeom prst="line">
                <a:avLst/>
              </a:prstGeom>
              <a:noFill/>
              <a:ln w="19050" cap="rnd" cmpd="sng" algn="ctr">
                <a:solidFill>
                  <a:srgbClr val="000000"/>
                </a:solidFill>
                <a:prstDash val="solid"/>
                <a:round/>
              </a:ln>
              <a:effectLst/>
            </p:spPr>
          </p:cxnSp>
          <p:sp>
            <p:nvSpPr>
              <p:cNvPr id="1923" name="テキスト ボックス 1922">
                <a:extLst>
                  <a:ext uri="{FF2B5EF4-FFF2-40B4-BE49-F238E27FC236}">
                    <a16:creationId xmlns:a16="http://schemas.microsoft.com/office/drawing/2014/main" id="{6BC60652-461B-17F1-5637-0B35C44F29DB}"/>
                  </a:ext>
                </a:extLst>
              </p:cNvPr>
              <p:cNvSpPr txBox="1"/>
              <p:nvPr/>
            </p:nvSpPr>
            <p:spPr>
              <a:xfrm>
                <a:off x="32144655" y="19063824"/>
                <a:ext cx="884859"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Baseline</a:t>
                </a:r>
              </a:p>
            </p:txBody>
          </p:sp>
          <p:cxnSp>
            <p:nvCxnSpPr>
              <p:cNvPr id="1924" name="直線コネクタ 1923">
                <a:extLst>
                  <a:ext uri="{FF2B5EF4-FFF2-40B4-BE49-F238E27FC236}">
                    <a16:creationId xmlns:a16="http://schemas.microsoft.com/office/drawing/2014/main" id="{DC6F6CF5-83C7-C51B-14F0-EFAE0112B405}"/>
                  </a:ext>
                </a:extLst>
              </p:cNvPr>
              <p:cNvCxnSpPr>
                <a:cxnSpLocks/>
              </p:cNvCxnSpPr>
              <p:nvPr/>
            </p:nvCxnSpPr>
            <p:spPr>
              <a:xfrm>
                <a:off x="33261719" y="18968534"/>
                <a:ext cx="0" cy="79018"/>
              </a:xfrm>
              <a:prstGeom prst="line">
                <a:avLst/>
              </a:prstGeom>
              <a:noFill/>
              <a:ln w="19050" cap="rnd" cmpd="sng" algn="ctr">
                <a:solidFill>
                  <a:srgbClr val="000000"/>
                </a:solidFill>
                <a:prstDash val="solid"/>
                <a:round/>
              </a:ln>
              <a:effectLst/>
            </p:spPr>
          </p:cxnSp>
          <p:sp>
            <p:nvSpPr>
              <p:cNvPr id="1925" name="テキスト ボックス 1924">
                <a:extLst>
                  <a:ext uri="{FF2B5EF4-FFF2-40B4-BE49-F238E27FC236}">
                    <a16:creationId xmlns:a16="http://schemas.microsoft.com/office/drawing/2014/main" id="{36343B48-A1F0-6B01-39E6-14A269D91C96}"/>
                  </a:ext>
                </a:extLst>
              </p:cNvPr>
              <p:cNvSpPr txBox="1"/>
              <p:nvPr/>
            </p:nvSpPr>
            <p:spPr>
              <a:xfrm>
                <a:off x="33872234" y="19063824"/>
                <a:ext cx="128241" cy="553998"/>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1</a:t>
                </a:r>
              </a:p>
              <a:p>
                <a:pPr algn="ctr"/>
                <a:endParaRPr lang="en-US" altLang="ja-JP" sz="1800" spc="0" dirty="0">
                  <a:latin typeface="Arial" panose="020B0604020202020204" pitchFamily="34" charset="0"/>
                  <a:ea typeface="Meiryo UI" panose="020B0604030504040204" pitchFamily="50" charset="-128"/>
                  <a:cs typeface="Arial" panose="020B0604020202020204" pitchFamily="34" charset="0"/>
                </a:endParaRPr>
              </a:p>
            </p:txBody>
          </p:sp>
          <p:cxnSp>
            <p:nvCxnSpPr>
              <p:cNvPr id="1926" name="直線コネクタ 1925">
                <a:extLst>
                  <a:ext uri="{FF2B5EF4-FFF2-40B4-BE49-F238E27FC236}">
                    <a16:creationId xmlns:a16="http://schemas.microsoft.com/office/drawing/2014/main" id="{FB4586B2-8898-6FE0-A9E7-E8141B2435F9}"/>
                  </a:ext>
                </a:extLst>
              </p:cNvPr>
              <p:cNvCxnSpPr>
                <a:cxnSpLocks/>
              </p:cNvCxnSpPr>
              <p:nvPr/>
            </p:nvCxnSpPr>
            <p:spPr>
              <a:xfrm>
                <a:off x="35960260" y="18968534"/>
                <a:ext cx="0" cy="79018"/>
              </a:xfrm>
              <a:prstGeom prst="line">
                <a:avLst/>
              </a:prstGeom>
              <a:noFill/>
              <a:ln w="19050" cap="rnd" cmpd="sng" algn="ctr">
                <a:solidFill>
                  <a:srgbClr val="000000"/>
                </a:solidFill>
                <a:prstDash val="solid"/>
                <a:round/>
              </a:ln>
              <a:effectLst/>
            </p:spPr>
          </p:cxnSp>
          <p:sp>
            <p:nvSpPr>
              <p:cNvPr id="1927" name="テキスト ボックス 1926">
                <a:extLst>
                  <a:ext uri="{FF2B5EF4-FFF2-40B4-BE49-F238E27FC236}">
                    <a16:creationId xmlns:a16="http://schemas.microsoft.com/office/drawing/2014/main" id="{498B6218-0E17-C4E2-E495-A1C996920505}"/>
                  </a:ext>
                </a:extLst>
              </p:cNvPr>
              <p:cNvSpPr txBox="1"/>
              <p:nvPr/>
            </p:nvSpPr>
            <p:spPr>
              <a:xfrm>
                <a:off x="35221504" y="19063824"/>
                <a:ext cx="128241"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2</a:t>
                </a:r>
              </a:p>
            </p:txBody>
          </p:sp>
          <p:sp>
            <p:nvSpPr>
              <p:cNvPr id="1928" name="テキスト ボックス 1927">
                <a:extLst>
                  <a:ext uri="{FF2B5EF4-FFF2-40B4-BE49-F238E27FC236}">
                    <a16:creationId xmlns:a16="http://schemas.microsoft.com/office/drawing/2014/main" id="{CA3342C5-6903-C36E-731E-FA5D94A2B1A9}"/>
                  </a:ext>
                </a:extLst>
              </p:cNvPr>
              <p:cNvSpPr txBox="1"/>
              <p:nvPr/>
            </p:nvSpPr>
            <p:spPr>
              <a:xfrm>
                <a:off x="36570774" y="19063824"/>
                <a:ext cx="128241"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3</a:t>
                </a:r>
              </a:p>
            </p:txBody>
          </p:sp>
          <p:sp>
            <p:nvSpPr>
              <p:cNvPr id="1929" name="正方形/長方形 1928">
                <a:extLst>
                  <a:ext uri="{FF2B5EF4-FFF2-40B4-BE49-F238E27FC236}">
                    <a16:creationId xmlns:a16="http://schemas.microsoft.com/office/drawing/2014/main" id="{139ED774-50C2-A334-7192-60A63A3D6BD3}"/>
                  </a:ext>
                </a:extLst>
              </p:cNvPr>
              <p:cNvSpPr/>
              <p:nvPr/>
            </p:nvSpPr>
            <p:spPr>
              <a:xfrm>
                <a:off x="32188463" y="15027760"/>
                <a:ext cx="797240" cy="3942000"/>
              </a:xfrm>
              <a:prstGeom prst="rect">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Arial" panose="020B0604020202020204" pitchFamily="34" charset="0"/>
                  <a:ea typeface="Meiryo UI" panose="020B0604030504040204" pitchFamily="50" charset="-128"/>
                  <a:cs typeface="Arial" panose="020B0604020202020204" pitchFamily="34" charset="0"/>
                </a:endParaRPr>
              </a:p>
            </p:txBody>
          </p:sp>
          <p:cxnSp>
            <p:nvCxnSpPr>
              <p:cNvPr id="1932" name="直線コネクタ 1931">
                <a:extLst>
                  <a:ext uri="{FF2B5EF4-FFF2-40B4-BE49-F238E27FC236}">
                    <a16:creationId xmlns:a16="http://schemas.microsoft.com/office/drawing/2014/main" id="{7A1456AE-BBDD-7166-4A7F-585F2CBD0918}"/>
                  </a:ext>
                </a:extLst>
              </p:cNvPr>
              <p:cNvCxnSpPr>
                <a:cxnSpLocks/>
              </p:cNvCxnSpPr>
              <p:nvPr/>
            </p:nvCxnSpPr>
            <p:spPr>
              <a:xfrm>
                <a:off x="34610989" y="18968534"/>
                <a:ext cx="0" cy="79018"/>
              </a:xfrm>
              <a:prstGeom prst="line">
                <a:avLst/>
              </a:prstGeom>
              <a:noFill/>
              <a:ln w="19050" cap="rnd" cmpd="sng" algn="ctr">
                <a:solidFill>
                  <a:srgbClr val="000000"/>
                </a:solidFill>
                <a:prstDash val="solid"/>
                <a:round/>
              </a:ln>
              <a:effectLst/>
            </p:spPr>
          </p:cxnSp>
          <p:cxnSp>
            <p:nvCxnSpPr>
              <p:cNvPr id="1933" name="直線コネクタ 1932">
                <a:extLst>
                  <a:ext uri="{FF2B5EF4-FFF2-40B4-BE49-F238E27FC236}">
                    <a16:creationId xmlns:a16="http://schemas.microsoft.com/office/drawing/2014/main" id="{E6079E50-6939-7A66-238D-CC8F413EA3CD}"/>
                  </a:ext>
                </a:extLst>
              </p:cNvPr>
              <p:cNvCxnSpPr>
                <a:cxnSpLocks/>
              </p:cNvCxnSpPr>
              <p:nvPr/>
            </p:nvCxnSpPr>
            <p:spPr>
              <a:xfrm>
                <a:off x="37309530" y="18968534"/>
                <a:ext cx="0" cy="79018"/>
              </a:xfrm>
              <a:prstGeom prst="line">
                <a:avLst/>
              </a:prstGeom>
              <a:noFill/>
              <a:ln w="19050" cap="rnd" cmpd="sng" algn="ctr">
                <a:solidFill>
                  <a:srgbClr val="000000"/>
                </a:solidFill>
                <a:prstDash val="solid"/>
                <a:round/>
              </a:ln>
              <a:effectLst/>
            </p:spPr>
          </p:cxnSp>
          <p:cxnSp>
            <p:nvCxnSpPr>
              <p:cNvPr id="1934" name="直線コネクタ 1933">
                <a:extLst>
                  <a:ext uri="{FF2B5EF4-FFF2-40B4-BE49-F238E27FC236}">
                    <a16:creationId xmlns:a16="http://schemas.microsoft.com/office/drawing/2014/main" id="{B82C8F6F-201A-4D5E-645E-13FE1B05EC16}"/>
                  </a:ext>
                </a:extLst>
              </p:cNvPr>
              <p:cNvCxnSpPr>
                <a:cxnSpLocks/>
              </p:cNvCxnSpPr>
              <p:nvPr/>
            </p:nvCxnSpPr>
            <p:spPr>
              <a:xfrm>
                <a:off x="38658800" y="18968534"/>
                <a:ext cx="0" cy="79018"/>
              </a:xfrm>
              <a:prstGeom prst="line">
                <a:avLst/>
              </a:prstGeom>
              <a:noFill/>
              <a:ln w="19050" cap="rnd" cmpd="sng" algn="ctr">
                <a:solidFill>
                  <a:srgbClr val="000000"/>
                </a:solidFill>
                <a:prstDash val="solid"/>
                <a:round/>
              </a:ln>
              <a:effectLst/>
            </p:spPr>
          </p:cxnSp>
          <p:sp>
            <p:nvSpPr>
              <p:cNvPr id="1935" name="テキスト ボックス 1934">
                <a:extLst>
                  <a:ext uri="{FF2B5EF4-FFF2-40B4-BE49-F238E27FC236}">
                    <a16:creationId xmlns:a16="http://schemas.microsoft.com/office/drawing/2014/main" id="{8341005F-4D8F-E06A-D947-A6F9B9A4D4E0}"/>
                  </a:ext>
                </a:extLst>
              </p:cNvPr>
              <p:cNvSpPr txBox="1"/>
              <p:nvPr/>
            </p:nvSpPr>
            <p:spPr>
              <a:xfrm>
                <a:off x="37823865" y="19063824"/>
                <a:ext cx="320602"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3.5</a:t>
                </a:r>
              </a:p>
            </p:txBody>
          </p:sp>
          <p:sp>
            <p:nvSpPr>
              <p:cNvPr id="1942" name="正方形/長方形 1941">
                <a:extLst>
                  <a:ext uri="{FF2B5EF4-FFF2-40B4-BE49-F238E27FC236}">
                    <a16:creationId xmlns:a16="http://schemas.microsoft.com/office/drawing/2014/main" id="{BD5E2D86-2548-A2AA-3869-20D594123FD5}"/>
                  </a:ext>
                </a:extLst>
              </p:cNvPr>
              <p:cNvSpPr/>
              <p:nvPr/>
            </p:nvSpPr>
            <p:spPr>
              <a:xfrm>
                <a:off x="33537734" y="15368595"/>
                <a:ext cx="797240" cy="2914651"/>
              </a:xfrm>
              <a:prstGeom prst="rect">
                <a:avLst/>
              </a:prstGeom>
              <a:solidFill>
                <a:srgbClr val="575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Arial" panose="020B0604020202020204" pitchFamily="34" charset="0"/>
                  <a:ea typeface="Meiryo UI" panose="020B0604030504040204" pitchFamily="50" charset="-128"/>
                  <a:cs typeface="Arial" panose="020B0604020202020204" pitchFamily="34" charset="0"/>
                </a:endParaRPr>
              </a:p>
            </p:txBody>
          </p:sp>
          <p:sp>
            <p:nvSpPr>
              <p:cNvPr id="1943" name="正方形/長方形 1942">
                <a:extLst>
                  <a:ext uri="{FF2B5EF4-FFF2-40B4-BE49-F238E27FC236}">
                    <a16:creationId xmlns:a16="http://schemas.microsoft.com/office/drawing/2014/main" id="{3D7D771A-BD0A-6E8D-E440-4F2752F12CB6}"/>
                  </a:ext>
                </a:extLst>
              </p:cNvPr>
              <p:cNvSpPr/>
              <p:nvPr/>
            </p:nvSpPr>
            <p:spPr>
              <a:xfrm>
                <a:off x="34887004" y="15711495"/>
                <a:ext cx="797240" cy="2405063"/>
              </a:xfrm>
              <a:prstGeom prst="rect">
                <a:avLst/>
              </a:prstGeom>
              <a:solidFill>
                <a:srgbClr val="575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Arial" panose="020B0604020202020204" pitchFamily="34" charset="0"/>
                  <a:ea typeface="Meiryo UI" panose="020B0604030504040204" pitchFamily="50" charset="-128"/>
                  <a:cs typeface="Arial" panose="020B0604020202020204" pitchFamily="34" charset="0"/>
                </a:endParaRPr>
              </a:p>
            </p:txBody>
          </p:sp>
          <p:sp>
            <p:nvSpPr>
              <p:cNvPr id="1944" name="正方形/長方形 1943">
                <a:extLst>
                  <a:ext uri="{FF2B5EF4-FFF2-40B4-BE49-F238E27FC236}">
                    <a16:creationId xmlns:a16="http://schemas.microsoft.com/office/drawing/2014/main" id="{A97675C5-11AA-6DFE-F5C1-D9A840E834FD}"/>
                  </a:ext>
                </a:extLst>
              </p:cNvPr>
              <p:cNvSpPr/>
              <p:nvPr/>
            </p:nvSpPr>
            <p:spPr>
              <a:xfrm>
                <a:off x="36236274" y="17249783"/>
                <a:ext cx="797240" cy="1718750"/>
              </a:xfrm>
              <a:prstGeom prst="rect">
                <a:avLst/>
              </a:prstGeom>
              <a:solidFill>
                <a:srgbClr val="575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Arial" panose="020B0604020202020204" pitchFamily="34" charset="0"/>
                  <a:ea typeface="Meiryo UI" panose="020B0604030504040204" pitchFamily="50" charset="-128"/>
                  <a:cs typeface="Arial" panose="020B0604020202020204" pitchFamily="34" charset="0"/>
                </a:endParaRPr>
              </a:p>
            </p:txBody>
          </p:sp>
          <p:sp>
            <p:nvSpPr>
              <p:cNvPr id="1945" name="正方形/長方形 1944">
                <a:extLst>
                  <a:ext uri="{FF2B5EF4-FFF2-40B4-BE49-F238E27FC236}">
                    <a16:creationId xmlns:a16="http://schemas.microsoft.com/office/drawing/2014/main" id="{CF0C7A33-5502-E0F6-1CA2-65828B469A58}"/>
                  </a:ext>
                </a:extLst>
              </p:cNvPr>
              <p:cNvSpPr/>
              <p:nvPr/>
            </p:nvSpPr>
            <p:spPr>
              <a:xfrm>
                <a:off x="37585544" y="18111733"/>
                <a:ext cx="797240" cy="856800"/>
              </a:xfrm>
              <a:prstGeom prst="rect">
                <a:avLst/>
              </a:prstGeom>
              <a:solidFill>
                <a:srgbClr val="5757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Arial" panose="020B0604020202020204" pitchFamily="34" charset="0"/>
                  <a:ea typeface="Meiryo UI" panose="020B0604030504040204" pitchFamily="50" charset="-128"/>
                  <a:cs typeface="Arial" panose="020B0604020202020204" pitchFamily="34" charset="0"/>
                </a:endParaRPr>
              </a:p>
            </p:txBody>
          </p:sp>
          <p:sp>
            <p:nvSpPr>
              <p:cNvPr id="1946" name="正方形/長方形 1945">
                <a:extLst>
                  <a:ext uri="{FF2B5EF4-FFF2-40B4-BE49-F238E27FC236}">
                    <a16:creationId xmlns:a16="http://schemas.microsoft.com/office/drawing/2014/main" id="{582C235A-4E02-8FC9-41CD-F826BA3C658A}"/>
                  </a:ext>
                </a:extLst>
              </p:cNvPr>
              <p:cNvSpPr/>
              <p:nvPr/>
            </p:nvSpPr>
            <p:spPr>
              <a:xfrm>
                <a:off x="33537734" y="18278483"/>
                <a:ext cx="797240" cy="690050"/>
              </a:xfrm>
              <a:prstGeom prst="rect">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Arial" panose="020B0604020202020204" pitchFamily="34" charset="0"/>
                  <a:ea typeface="Meiryo UI" panose="020B0604030504040204" pitchFamily="50" charset="-128"/>
                  <a:cs typeface="Arial" panose="020B0604020202020204" pitchFamily="34" charset="0"/>
                </a:endParaRPr>
              </a:p>
            </p:txBody>
          </p:sp>
          <p:sp>
            <p:nvSpPr>
              <p:cNvPr id="1947" name="正方形/長方形 1946">
                <a:extLst>
                  <a:ext uri="{FF2B5EF4-FFF2-40B4-BE49-F238E27FC236}">
                    <a16:creationId xmlns:a16="http://schemas.microsoft.com/office/drawing/2014/main" id="{6F10A21F-9F71-2FF3-A5A6-C6823E4AD592}"/>
                  </a:ext>
                </a:extLst>
              </p:cNvPr>
              <p:cNvSpPr/>
              <p:nvPr/>
            </p:nvSpPr>
            <p:spPr>
              <a:xfrm>
                <a:off x="34887004" y="18111797"/>
                <a:ext cx="797240" cy="856736"/>
              </a:xfrm>
              <a:prstGeom prst="rect">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Arial" panose="020B0604020202020204" pitchFamily="34" charset="0"/>
                  <a:ea typeface="Meiryo UI" panose="020B0604030504040204" pitchFamily="50" charset="-128"/>
                  <a:cs typeface="Arial" panose="020B0604020202020204" pitchFamily="34" charset="0"/>
                </a:endParaRPr>
              </a:p>
            </p:txBody>
          </p:sp>
          <p:sp>
            <p:nvSpPr>
              <p:cNvPr id="1948" name="テキスト ボックス 1947">
                <a:extLst>
                  <a:ext uri="{FF2B5EF4-FFF2-40B4-BE49-F238E27FC236}">
                    <a16:creationId xmlns:a16="http://schemas.microsoft.com/office/drawing/2014/main" id="{730A5508-82AC-1C87-E4CD-BCD92158A0FD}"/>
                  </a:ext>
                </a:extLst>
              </p:cNvPr>
              <p:cNvSpPr txBox="1"/>
              <p:nvPr/>
            </p:nvSpPr>
            <p:spPr>
              <a:xfrm>
                <a:off x="32394723" y="16860261"/>
                <a:ext cx="384721"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100</a:t>
                </a:r>
              </a:p>
            </p:txBody>
          </p:sp>
          <p:sp>
            <p:nvSpPr>
              <p:cNvPr id="1949" name="テキスト ボックス 1948">
                <a:extLst>
                  <a:ext uri="{FF2B5EF4-FFF2-40B4-BE49-F238E27FC236}">
                    <a16:creationId xmlns:a16="http://schemas.microsoft.com/office/drawing/2014/main" id="{A1272719-654E-14BA-DD67-208C58490619}"/>
                  </a:ext>
                </a:extLst>
              </p:cNvPr>
              <p:cNvSpPr txBox="1"/>
              <p:nvPr/>
            </p:nvSpPr>
            <p:spPr>
              <a:xfrm>
                <a:off x="33711933" y="16687421"/>
                <a:ext cx="448841"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solidFill>
                      <a:schemeClr val="bg1"/>
                    </a:solidFill>
                    <a:latin typeface="Arial" panose="020B0604020202020204" pitchFamily="34" charset="0"/>
                    <a:ea typeface="Meiryo UI" panose="020B0604030504040204" pitchFamily="50" charset="-128"/>
                    <a:cs typeface="Arial" panose="020B0604020202020204" pitchFamily="34" charset="0"/>
                  </a:rPr>
                  <a:t>73.9</a:t>
                </a:r>
              </a:p>
            </p:txBody>
          </p:sp>
          <p:sp>
            <p:nvSpPr>
              <p:cNvPr id="1950" name="テキスト ボックス 1949">
                <a:extLst>
                  <a:ext uri="{FF2B5EF4-FFF2-40B4-BE49-F238E27FC236}">
                    <a16:creationId xmlns:a16="http://schemas.microsoft.com/office/drawing/2014/main" id="{A9D04732-7084-5093-1B1D-5D0155DC7AD1}"/>
                  </a:ext>
                </a:extLst>
              </p:cNvPr>
              <p:cNvSpPr txBox="1"/>
              <p:nvPr/>
            </p:nvSpPr>
            <p:spPr>
              <a:xfrm>
                <a:off x="35061203" y="16775527"/>
                <a:ext cx="448841" cy="276999"/>
              </a:xfrm>
              <a:prstGeom prst="rect">
                <a:avLst/>
              </a:prstGeom>
              <a:noFill/>
            </p:spPr>
            <p:txBody>
              <a:bodyPr wrap="none" lIns="0" tIns="0" rIns="0" bIns="0" rtlCol="0" anchor="t">
                <a:spAutoFit/>
              </a:bodyPr>
              <a:lstStyle>
                <a:defPPr>
                  <a:defRPr lang="ja-JP"/>
                </a:defPPr>
                <a:lvl1pPr algn="ctr" defTabSz="2280879">
                  <a:defRPr spc="0">
                    <a:solidFill>
                      <a:schemeClr val="bg1"/>
                    </a:solidFill>
                    <a:latin typeface="+mn-lt"/>
                    <a:ea typeface="+mn-ea"/>
                    <a:cs typeface="Arial" panose="020B0604020202020204" pitchFamily="34" charset="0"/>
                  </a:defRPr>
                </a:lvl1pPr>
              </a:lstStyle>
              <a:p>
                <a:r>
                  <a:rPr lang="en-US" altLang="ja-JP" dirty="0">
                    <a:latin typeface="Arial" panose="020B0604020202020204" pitchFamily="34" charset="0"/>
                    <a:ea typeface="Meiryo UI" panose="020B0604030504040204" pitchFamily="50" charset="-128"/>
                  </a:rPr>
                  <a:t>60.9</a:t>
                </a:r>
              </a:p>
            </p:txBody>
          </p:sp>
          <p:sp>
            <p:nvSpPr>
              <p:cNvPr id="1951" name="テキスト ボックス 1950">
                <a:extLst>
                  <a:ext uri="{FF2B5EF4-FFF2-40B4-BE49-F238E27FC236}">
                    <a16:creationId xmlns:a16="http://schemas.microsoft.com/office/drawing/2014/main" id="{83FEC1DF-1298-7F51-F70E-19C231195FDA}"/>
                  </a:ext>
                </a:extLst>
              </p:cNvPr>
              <p:cNvSpPr txBox="1"/>
              <p:nvPr/>
            </p:nvSpPr>
            <p:spPr>
              <a:xfrm>
                <a:off x="36410473" y="17970659"/>
                <a:ext cx="448841" cy="276999"/>
              </a:xfrm>
              <a:prstGeom prst="rect">
                <a:avLst/>
              </a:prstGeom>
              <a:noFill/>
            </p:spPr>
            <p:txBody>
              <a:bodyPr wrap="none" lIns="0" tIns="0" rIns="0" bIns="0" rtlCol="0" anchor="t">
                <a:spAutoFit/>
              </a:bodyPr>
              <a:lstStyle>
                <a:defPPr>
                  <a:defRPr lang="ja-JP"/>
                </a:defPPr>
                <a:lvl1pPr algn="ctr" defTabSz="2280879">
                  <a:defRPr spc="0">
                    <a:solidFill>
                      <a:schemeClr val="bg1"/>
                    </a:solidFill>
                    <a:latin typeface="+mn-lt"/>
                    <a:ea typeface="+mn-ea"/>
                    <a:cs typeface="Arial" panose="020B0604020202020204" pitchFamily="34" charset="0"/>
                  </a:defRPr>
                </a:lvl1pPr>
              </a:lstStyle>
              <a:p>
                <a:r>
                  <a:rPr lang="en-US" altLang="ja-JP" dirty="0">
                    <a:latin typeface="Arial" panose="020B0604020202020204" pitchFamily="34" charset="0"/>
                    <a:ea typeface="Meiryo UI" panose="020B0604030504040204" pitchFamily="50" charset="-128"/>
                  </a:rPr>
                  <a:t>43.5</a:t>
                </a:r>
              </a:p>
            </p:txBody>
          </p:sp>
          <p:sp>
            <p:nvSpPr>
              <p:cNvPr id="1952" name="テキスト ボックス 1951">
                <a:extLst>
                  <a:ext uri="{FF2B5EF4-FFF2-40B4-BE49-F238E27FC236}">
                    <a16:creationId xmlns:a16="http://schemas.microsoft.com/office/drawing/2014/main" id="{B6EF04BF-2FAC-1592-6B38-4DE468F096B1}"/>
                  </a:ext>
                </a:extLst>
              </p:cNvPr>
              <p:cNvSpPr txBox="1"/>
              <p:nvPr/>
            </p:nvSpPr>
            <p:spPr>
              <a:xfrm>
                <a:off x="37759744" y="18428824"/>
                <a:ext cx="448841" cy="276999"/>
              </a:xfrm>
              <a:prstGeom prst="rect">
                <a:avLst/>
              </a:prstGeom>
              <a:noFill/>
            </p:spPr>
            <p:txBody>
              <a:bodyPr wrap="none" lIns="0" tIns="0" rIns="0" bIns="0" rtlCol="0" anchor="t">
                <a:spAutoFit/>
              </a:bodyPr>
              <a:lstStyle>
                <a:defPPr>
                  <a:defRPr lang="ja-JP"/>
                </a:defPPr>
                <a:lvl1pPr algn="ctr" defTabSz="2280879">
                  <a:defRPr spc="0">
                    <a:solidFill>
                      <a:schemeClr val="bg1"/>
                    </a:solidFill>
                    <a:latin typeface="+mn-lt"/>
                    <a:ea typeface="+mn-ea"/>
                    <a:cs typeface="Arial" panose="020B0604020202020204" pitchFamily="34" charset="0"/>
                  </a:defRPr>
                </a:lvl1pPr>
              </a:lstStyle>
              <a:p>
                <a:r>
                  <a:rPr lang="en-US" altLang="ja-JP" dirty="0">
                    <a:latin typeface="Arial" panose="020B0604020202020204" pitchFamily="34" charset="0"/>
                    <a:ea typeface="Meiryo UI" panose="020B0604030504040204" pitchFamily="50" charset="-128"/>
                  </a:rPr>
                  <a:t>21.7</a:t>
                </a:r>
              </a:p>
            </p:txBody>
          </p:sp>
          <p:sp>
            <p:nvSpPr>
              <p:cNvPr id="1953" name="テキスト ボックス 1952">
                <a:extLst>
                  <a:ext uri="{FF2B5EF4-FFF2-40B4-BE49-F238E27FC236}">
                    <a16:creationId xmlns:a16="http://schemas.microsoft.com/office/drawing/2014/main" id="{9FE360D3-4AA2-9FF5-CF3C-66F142477B92}"/>
                  </a:ext>
                </a:extLst>
              </p:cNvPr>
              <p:cNvSpPr txBox="1"/>
              <p:nvPr/>
            </p:nvSpPr>
            <p:spPr>
              <a:xfrm>
                <a:off x="33711933" y="18485009"/>
                <a:ext cx="448841"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17.4</a:t>
                </a:r>
              </a:p>
            </p:txBody>
          </p:sp>
          <p:sp>
            <p:nvSpPr>
              <p:cNvPr id="1954" name="テキスト ボックス 1953">
                <a:extLst>
                  <a:ext uri="{FF2B5EF4-FFF2-40B4-BE49-F238E27FC236}">
                    <a16:creationId xmlns:a16="http://schemas.microsoft.com/office/drawing/2014/main" id="{A6D18546-06FC-13A5-D2D6-E9E7FA4E0F79}"/>
                  </a:ext>
                </a:extLst>
              </p:cNvPr>
              <p:cNvSpPr txBox="1"/>
              <p:nvPr/>
            </p:nvSpPr>
            <p:spPr>
              <a:xfrm>
                <a:off x="35061203" y="18401666"/>
                <a:ext cx="448841" cy="276999"/>
              </a:xfrm>
              <a:prstGeom prst="rect">
                <a:avLst/>
              </a:prstGeom>
              <a:noFill/>
            </p:spPr>
            <p:txBody>
              <a:bodyPr wrap="none" lIns="0" tIns="0" rIns="0" bIns="0" rtlCol="0" anchor="t">
                <a:spAutoFit/>
              </a:bodyPr>
              <a:lstStyle>
                <a:defPPr>
                  <a:defRPr lang="ja-JP"/>
                </a:defPPr>
                <a:lvl1pPr algn="r" defTabSz="2280879">
                  <a:defRPr sz="1100" spc="-30">
                    <a:solidFill>
                      <a:prstClr val="black"/>
                    </a:solidFill>
                    <a:latin typeface="Arial"/>
                  </a:defRPr>
                </a:lvl1pPr>
              </a:lstStyle>
              <a:p>
                <a:pPr algn="ctr"/>
                <a:r>
                  <a:rPr lang="en-US" altLang="ja-JP" sz="1800" spc="0" dirty="0">
                    <a:latin typeface="Arial" panose="020B0604020202020204" pitchFamily="34" charset="0"/>
                    <a:ea typeface="Meiryo UI" panose="020B0604030504040204" pitchFamily="50" charset="-128"/>
                    <a:cs typeface="Arial" panose="020B0604020202020204" pitchFamily="34" charset="0"/>
                  </a:rPr>
                  <a:t>21.7</a:t>
                </a:r>
              </a:p>
            </p:txBody>
          </p:sp>
          <p:cxnSp>
            <p:nvCxnSpPr>
              <p:cNvPr id="1955" name="直線コネクタ 1954">
                <a:extLst>
                  <a:ext uri="{FF2B5EF4-FFF2-40B4-BE49-F238E27FC236}">
                    <a16:creationId xmlns:a16="http://schemas.microsoft.com/office/drawing/2014/main" id="{91200E3C-6401-473D-C110-96CD4C8E8403}"/>
                  </a:ext>
                </a:extLst>
              </p:cNvPr>
              <p:cNvCxnSpPr>
                <a:cxnSpLocks/>
              </p:cNvCxnSpPr>
              <p:nvPr/>
            </p:nvCxnSpPr>
            <p:spPr>
              <a:xfrm>
                <a:off x="31912449" y="18968533"/>
                <a:ext cx="6746351" cy="0"/>
              </a:xfrm>
              <a:prstGeom prst="line">
                <a:avLst/>
              </a:prstGeom>
              <a:noFill/>
              <a:ln w="19050" cap="rnd" cmpd="sng" algn="ctr">
                <a:solidFill>
                  <a:srgbClr val="000000"/>
                </a:solidFill>
                <a:prstDash val="solid"/>
                <a:round/>
              </a:ln>
              <a:effectLst/>
            </p:spPr>
          </p:cxnSp>
          <p:cxnSp>
            <p:nvCxnSpPr>
              <p:cNvPr id="1957" name="直線コネクタ 1956">
                <a:extLst>
                  <a:ext uri="{FF2B5EF4-FFF2-40B4-BE49-F238E27FC236}">
                    <a16:creationId xmlns:a16="http://schemas.microsoft.com/office/drawing/2014/main" id="{BE8575DB-952F-2EA7-B1BC-A56F90DFC7BC}"/>
                  </a:ext>
                </a:extLst>
              </p:cNvPr>
              <p:cNvCxnSpPr>
                <a:cxnSpLocks/>
              </p:cNvCxnSpPr>
              <p:nvPr/>
            </p:nvCxnSpPr>
            <p:spPr>
              <a:xfrm flipH="1">
                <a:off x="34605658" y="15027760"/>
                <a:ext cx="10763" cy="4802020"/>
              </a:xfrm>
              <a:prstGeom prst="line">
                <a:avLst/>
              </a:prstGeom>
              <a:ln w="3810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1958" name="矢印: 右 1957">
                <a:extLst>
                  <a:ext uri="{FF2B5EF4-FFF2-40B4-BE49-F238E27FC236}">
                    <a16:creationId xmlns:a16="http://schemas.microsoft.com/office/drawing/2014/main" id="{AA048358-60F3-16AB-65B6-8F371276190F}"/>
                  </a:ext>
                </a:extLst>
              </p:cNvPr>
              <p:cNvSpPr/>
              <p:nvPr/>
            </p:nvSpPr>
            <p:spPr>
              <a:xfrm>
                <a:off x="34598514" y="15088586"/>
                <a:ext cx="254048" cy="300304"/>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2000">
                  <a:latin typeface="Arial" panose="020B0604020202020204" pitchFamily="34" charset="0"/>
                  <a:cs typeface="Arial" panose="020B0604020202020204" pitchFamily="34" charset="0"/>
                </a:endParaRPr>
              </a:p>
            </p:txBody>
          </p:sp>
          <p:sp>
            <p:nvSpPr>
              <p:cNvPr id="1959" name="テキスト ボックス 1958">
                <a:extLst>
                  <a:ext uri="{FF2B5EF4-FFF2-40B4-BE49-F238E27FC236}">
                    <a16:creationId xmlns:a16="http://schemas.microsoft.com/office/drawing/2014/main" id="{81FC9601-CED1-4998-E0A2-28894B86E41F}"/>
                  </a:ext>
                </a:extLst>
              </p:cNvPr>
              <p:cNvSpPr txBox="1"/>
              <p:nvPr/>
            </p:nvSpPr>
            <p:spPr>
              <a:xfrm>
                <a:off x="34811043" y="15069461"/>
                <a:ext cx="1890261" cy="369332"/>
              </a:xfrm>
              <a:prstGeom prst="rect">
                <a:avLst/>
              </a:prstGeom>
              <a:noFill/>
            </p:spPr>
            <p:txBody>
              <a:bodyPr wrap="none" rtlCol="0">
                <a:spAutoFit/>
              </a:bodyPr>
              <a:lstStyle/>
              <a:p>
                <a:r>
                  <a:rPr kumimoji="1" lang="en-US" altLang="ja-JP" dirty="0">
                    <a:solidFill>
                      <a:schemeClr val="accent6">
                        <a:lumMod val="75000"/>
                      </a:schemeClr>
                    </a:solidFill>
                    <a:latin typeface="Arial" panose="020B0604020202020204" pitchFamily="34" charset="0"/>
                    <a:ea typeface="Meiryo UI" panose="020B0604030504040204" pitchFamily="50" charset="-128"/>
                    <a:cs typeface="Arial" panose="020B0604020202020204" pitchFamily="34" charset="0"/>
                  </a:rPr>
                  <a:t>Extension</a:t>
                </a:r>
                <a:r>
                  <a:rPr kumimoji="1" lang="ja-JP" altLang="en-US" dirty="0">
                    <a:solidFill>
                      <a:schemeClr val="accent6">
                        <a:lumMod val="75000"/>
                      </a:schemeClr>
                    </a:solidFill>
                    <a:latin typeface="Arial" panose="020B0604020202020204" pitchFamily="34" charset="0"/>
                    <a:ea typeface="Meiryo UI" panose="020B0604030504040204" pitchFamily="50" charset="-128"/>
                    <a:cs typeface="Arial" panose="020B0604020202020204" pitchFamily="34" charset="0"/>
                  </a:rPr>
                  <a:t> </a:t>
                </a:r>
                <a:r>
                  <a:rPr kumimoji="1" lang="en-US" altLang="ja-JP" dirty="0">
                    <a:solidFill>
                      <a:schemeClr val="accent6">
                        <a:lumMod val="75000"/>
                      </a:schemeClr>
                    </a:solidFill>
                    <a:latin typeface="Arial" panose="020B0604020202020204" pitchFamily="34" charset="0"/>
                    <a:ea typeface="Meiryo UI" panose="020B0604030504040204" pitchFamily="50" charset="-128"/>
                    <a:cs typeface="Arial" panose="020B0604020202020204" pitchFamily="34" charset="0"/>
                  </a:rPr>
                  <a:t>phase</a:t>
                </a:r>
                <a:endParaRPr kumimoji="1" lang="ja-JP" altLang="en-US" dirty="0">
                  <a:solidFill>
                    <a:schemeClr val="accent6">
                      <a:lumMod val="75000"/>
                    </a:schemeClr>
                  </a:solidFill>
                  <a:latin typeface="Arial" panose="020B0604020202020204" pitchFamily="34" charset="0"/>
                  <a:ea typeface="Meiryo UI" panose="020B0604030504040204" pitchFamily="50" charset="-128"/>
                  <a:cs typeface="Arial" panose="020B0604020202020204" pitchFamily="34" charset="0"/>
                </a:endParaRPr>
              </a:p>
            </p:txBody>
          </p:sp>
          <p:sp>
            <p:nvSpPr>
              <p:cNvPr id="1956" name="TextBox 1">
                <a:extLst>
                  <a:ext uri="{FF2B5EF4-FFF2-40B4-BE49-F238E27FC236}">
                    <a16:creationId xmlns:a16="http://schemas.microsoft.com/office/drawing/2014/main" id="{C5B24EDC-BEAD-3FDE-9AD1-B4F7EEEEA118}"/>
                  </a:ext>
                </a:extLst>
              </p:cNvPr>
              <p:cNvSpPr txBox="1"/>
              <p:nvPr/>
            </p:nvSpPr>
            <p:spPr>
              <a:xfrm>
                <a:off x="34280541" y="19306493"/>
                <a:ext cx="2010167" cy="276999"/>
              </a:xfrm>
              <a:prstGeom prst="rect">
                <a:avLst/>
              </a:prstGeom>
              <a:solidFill>
                <a:schemeClr val="bg1"/>
              </a:solidFill>
            </p:spPr>
            <p:txBody>
              <a:bodyPr wrap="none" tIns="0" bIns="0" rtlCol="0">
                <a:spAutoFit/>
              </a:bodyPr>
              <a:lstStyle/>
              <a:p>
                <a:pPr algn="ctr"/>
                <a:r>
                  <a:rPr lang="en-US" dirty="0">
                    <a:latin typeface="Arial" panose="020B0604020202020204" pitchFamily="34" charset="0"/>
                    <a:ea typeface="Meiryo UI" panose="020B0604030504040204" pitchFamily="50" charset="-128"/>
                    <a:cs typeface="Arial" panose="020B0604020202020204" pitchFamily="34" charset="0"/>
                  </a:rPr>
                  <a:t>Years of follow-up</a:t>
                </a:r>
              </a:p>
            </p:txBody>
          </p:sp>
        </p:grpSp>
      </p:grpSp>
      <p:grpSp>
        <p:nvGrpSpPr>
          <p:cNvPr id="213" name="グループ化 212">
            <a:extLst>
              <a:ext uri="{FF2B5EF4-FFF2-40B4-BE49-F238E27FC236}">
                <a16:creationId xmlns:a16="http://schemas.microsoft.com/office/drawing/2014/main" id="{56F38233-3816-240C-4529-D4560E7C74DE}"/>
              </a:ext>
            </a:extLst>
          </p:cNvPr>
          <p:cNvGrpSpPr/>
          <p:nvPr/>
        </p:nvGrpSpPr>
        <p:grpSpPr>
          <a:xfrm>
            <a:off x="39412764" y="15892423"/>
            <a:ext cx="10350062" cy="6652800"/>
            <a:chOff x="39412764" y="21591035"/>
            <a:chExt cx="10350062" cy="6652800"/>
          </a:xfrm>
        </p:grpSpPr>
        <p:sp>
          <p:nvSpPr>
            <p:cNvPr id="214" name="Rectángulo 17">
              <a:extLst>
                <a:ext uri="{FF2B5EF4-FFF2-40B4-BE49-F238E27FC236}">
                  <a16:creationId xmlns:a16="http://schemas.microsoft.com/office/drawing/2014/main" id="{B4DCE589-D8D5-572E-8D3B-9145AC5E59B6}"/>
                </a:ext>
              </a:extLst>
            </p:cNvPr>
            <p:cNvSpPr/>
            <p:nvPr/>
          </p:nvSpPr>
          <p:spPr>
            <a:xfrm>
              <a:off x="39437386" y="21591035"/>
              <a:ext cx="10325440" cy="6652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latin typeface="Arial" panose="020B0604020202020204" pitchFamily="34" charset="0"/>
                <a:cs typeface="Arial" panose="020B0604020202020204" pitchFamily="34" charset="0"/>
              </a:endParaRPr>
            </a:p>
          </p:txBody>
        </p:sp>
        <p:sp>
          <p:nvSpPr>
            <p:cNvPr id="215" name="Rectángulo 27">
              <a:extLst>
                <a:ext uri="{FF2B5EF4-FFF2-40B4-BE49-F238E27FC236}">
                  <a16:creationId xmlns:a16="http://schemas.microsoft.com/office/drawing/2014/main" id="{3272F00E-B259-B94E-CB22-129B5DAA0292}"/>
                </a:ext>
              </a:extLst>
            </p:cNvPr>
            <p:cNvSpPr/>
            <p:nvPr/>
          </p:nvSpPr>
          <p:spPr>
            <a:xfrm>
              <a:off x="39611017" y="22621502"/>
              <a:ext cx="9978179" cy="5324535"/>
            </a:xfrm>
            <a:prstGeom prst="rect">
              <a:avLst/>
            </a:prstGeom>
          </p:spPr>
          <p:txBody>
            <a:bodyPr wrap="square">
              <a:spAutoFit/>
            </a:bodyPr>
            <a:lstStyle/>
            <a:p>
              <a:pPr marL="324000" indent="-324000" defTabSz="914400">
                <a:spcBef>
                  <a:spcPts val="1800"/>
                </a:spcBef>
                <a:buClr>
                  <a:srgbClr val="655D59"/>
                </a:buClr>
                <a:buFont typeface="Wingdings" panose="05000000000000000000" pitchFamily="2" charset="2"/>
                <a:buChar char="u"/>
                <a:defRPr/>
              </a:pP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The median dose of romiplostim at Week 53</a:t>
              </a:r>
              <a:r>
                <a:rPr kumimoji="1" lang="ja-JP" altLang="en-US" sz="2000" dirty="0">
                  <a:solidFill>
                    <a:srgbClr val="000000"/>
                  </a:solidFill>
                  <a:latin typeface="Arial" panose="020B0604020202020204" pitchFamily="34" charset="0"/>
                  <a:ea typeface="Meiryo UI" panose="020B0604030504040204" pitchFamily="50" charset="-128"/>
                  <a:cs typeface="Arial" panose="020B0604020202020204" pitchFamily="34" charset="0"/>
                </a:rPr>
                <a:t> </a:t>
              </a: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was 20 μg/kg (n = 27), which decreased to 15 μg/kg at 2 years (n = 23), and 7.5 μg/kg at 3.5 years (n = 6).</a:t>
              </a:r>
            </a:p>
            <a:p>
              <a:pPr marL="324000" indent="-324000" defTabSz="914400">
                <a:spcBef>
                  <a:spcPts val="1800"/>
                </a:spcBef>
                <a:buClr>
                  <a:srgbClr val="655D59"/>
                </a:buClr>
                <a:buFont typeface="Wingdings" panose="05000000000000000000" pitchFamily="2" charset="2"/>
                <a:buChar char="u"/>
                <a:defRPr/>
              </a:pP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Totals of 43% (3/7), 33% (2/6), and 100% (2/2) of patients who did not achieve platelet, erythrocyte, and any hematological response to romiplostim, respectively, by Week 52, did achieve responses by 3.5 years. The number of transfusion-dependent patients also decreased by continuing the administration of romiplostim until the end of the study. </a:t>
              </a:r>
            </a:p>
            <a:p>
              <a:pPr marL="324000" indent="-324000" defTabSz="914400">
                <a:spcBef>
                  <a:spcPts val="1800"/>
                </a:spcBef>
                <a:buClr>
                  <a:srgbClr val="655D59"/>
                </a:buClr>
                <a:buFont typeface="Wingdings" panose="05000000000000000000" pitchFamily="2" charset="2"/>
                <a:buChar char="u"/>
                <a:defRPr/>
              </a:pP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Among baseline blood cell counts and hemoglobin level in the patients who had achieved sustained platelet response after discontinuing ROMI, it was of note that reticulocyte counts were relatively high, ranging from 30.77–93.80 x 10</a:t>
              </a:r>
              <a:r>
                <a:rPr kumimoji="1" lang="en-US" altLang="ja-JP" sz="2000" baseline="30000" dirty="0">
                  <a:solidFill>
                    <a:srgbClr val="000000"/>
                  </a:solidFill>
                  <a:latin typeface="Arial" panose="020B0604020202020204" pitchFamily="34" charset="0"/>
                  <a:ea typeface="Meiryo UI" panose="020B0604030504040204" pitchFamily="50" charset="-128"/>
                  <a:cs typeface="Arial" panose="020B0604020202020204" pitchFamily="34" charset="0"/>
                </a:rPr>
                <a:t>9</a:t>
              </a: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/L.</a:t>
              </a:r>
            </a:p>
            <a:p>
              <a:pPr marL="324000" indent="-324000" defTabSz="914400">
                <a:lnSpc>
                  <a:spcPct val="100000"/>
                </a:lnSpc>
                <a:spcBef>
                  <a:spcPts val="1800"/>
                </a:spcBef>
                <a:buClr>
                  <a:srgbClr val="655D59"/>
                </a:buClr>
                <a:buFont typeface="Wingdings" panose="05000000000000000000" pitchFamily="2" charset="2"/>
                <a:buChar char="u"/>
                <a:defRPr/>
              </a:pP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Chromosomal abnormalities</a:t>
              </a:r>
              <a:r>
                <a:rPr kumimoji="1" lang="ja-JP" altLang="en-US" sz="2000" dirty="0">
                  <a:solidFill>
                    <a:srgbClr val="000000"/>
                  </a:solidFill>
                  <a:latin typeface="Arial" panose="020B0604020202020204" pitchFamily="34" charset="0"/>
                  <a:ea typeface="Meiryo UI" panose="020B0604030504040204" pitchFamily="50" charset="-128"/>
                  <a:cs typeface="Arial" panose="020B0604020202020204" pitchFamily="34" charset="0"/>
                </a:rPr>
                <a:t> </a:t>
              </a: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of</a:t>
              </a:r>
              <a:r>
                <a:rPr kumimoji="1" lang="ja-JP" altLang="en-US" sz="2000" dirty="0">
                  <a:solidFill>
                    <a:srgbClr val="000000"/>
                  </a:solidFill>
                  <a:latin typeface="Arial" panose="020B0604020202020204" pitchFamily="34" charset="0"/>
                  <a:ea typeface="Meiryo UI" panose="020B0604030504040204" pitchFamily="50" charset="-128"/>
                  <a:cs typeface="Arial" panose="020B0604020202020204" pitchFamily="34" charset="0"/>
                </a:rPr>
                <a:t> </a:t>
              </a: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unknown</a:t>
              </a:r>
              <a:r>
                <a:rPr kumimoji="1" lang="ja-JP" altLang="en-US" sz="2000" dirty="0">
                  <a:solidFill>
                    <a:srgbClr val="000000"/>
                  </a:solidFill>
                  <a:latin typeface="Arial" panose="020B0604020202020204" pitchFamily="34" charset="0"/>
                  <a:ea typeface="Meiryo UI" panose="020B0604030504040204" pitchFamily="50" charset="-128"/>
                  <a:cs typeface="Arial" panose="020B0604020202020204" pitchFamily="34" charset="0"/>
                </a:rPr>
                <a:t> </a:t>
              </a: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significance newly occurred in two patients during the extension phase. </a:t>
              </a:r>
            </a:p>
            <a:p>
              <a:pPr marL="324000" indent="-324000" defTabSz="914400">
                <a:lnSpc>
                  <a:spcPct val="100000"/>
                </a:lnSpc>
                <a:spcBef>
                  <a:spcPts val="1800"/>
                </a:spcBef>
                <a:buClr>
                  <a:srgbClr val="655D59"/>
                </a:buClr>
                <a:buFont typeface="Wingdings" panose="05000000000000000000" pitchFamily="2" charset="2"/>
                <a:buChar char="u"/>
                <a:defRPr/>
              </a:pPr>
              <a:r>
                <a:rPr kumimoji="1" lang="en-US" altLang="ja-JP" sz="2000" dirty="0">
                  <a:solidFill>
                    <a:srgbClr val="000000"/>
                  </a:solidFill>
                  <a:latin typeface="Arial" panose="020B0604020202020204" pitchFamily="34" charset="0"/>
                  <a:ea typeface="Meiryo UI" panose="020B0604030504040204" pitchFamily="50" charset="-128"/>
                  <a:cs typeface="Arial" panose="020B0604020202020204" pitchFamily="34" charset="0"/>
                </a:rPr>
                <a:t>No transformations to myelodysplastic syndromes or acute myeloid leukemia were observed.</a:t>
              </a:r>
            </a:p>
          </p:txBody>
        </p:sp>
        <p:grpSp>
          <p:nvGrpSpPr>
            <p:cNvPr id="216" name="グループ化 215">
              <a:extLst>
                <a:ext uri="{FF2B5EF4-FFF2-40B4-BE49-F238E27FC236}">
                  <a16:creationId xmlns:a16="http://schemas.microsoft.com/office/drawing/2014/main" id="{15F1F205-3495-0976-32AB-831AFEF46270}"/>
                </a:ext>
              </a:extLst>
            </p:cNvPr>
            <p:cNvGrpSpPr/>
            <p:nvPr/>
          </p:nvGrpSpPr>
          <p:grpSpPr>
            <a:xfrm>
              <a:off x="39412764" y="21812754"/>
              <a:ext cx="6731158" cy="771788"/>
              <a:chOff x="672942" y="7867387"/>
              <a:chExt cx="6731158" cy="771788"/>
            </a:xfrm>
          </p:grpSpPr>
          <p:pic>
            <p:nvPicPr>
              <p:cNvPr id="217" name="Gráfico 103">
                <a:extLst>
                  <a:ext uri="{FF2B5EF4-FFF2-40B4-BE49-F238E27FC236}">
                    <a16:creationId xmlns:a16="http://schemas.microsoft.com/office/drawing/2014/main" id="{A818A04B-DA92-7C37-1795-781D895A562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2942" y="7867387"/>
                <a:ext cx="6731158" cy="771788"/>
              </a:xfrm>
              <a:prstGeom prst="rect">
                <a:avLst/>
              </a:prstGeom>
            </p:spPr>
          </p:pic>
          <p:sp>
            <p:nvSpPr>
              <p:cNvPr id="218" name="Rectángulo 18">
                <a:extLst>
                  <a:ext uri="{FF2B5EF4-FFF2-40B4-BE49-F238E27FC236}">
                    <a16:creationId xmlns:a16="http://schemas.microsoft.com/office/drawing/2014/main" id="{49A4DDC5-8818-DAF2-2720-78DA545D0A0B}"/>
                  </a:ext>
                </a:extLst>
              </p:cNvPr>
              <p:cNvSpPr/>
              <p:nvPr/>
            </p:nvSpPr>
            <p:spPr>
              <a:xfrm>
                <a:off x="831946" y="7960894"/>
                <a:ext cx="4964564" cy="584775"/>
              </a:xfrm>
              <a:prstGeom prst="rect">
                <a:avLst/>
              </a:prstGeom>
              <a:noFill/>
              <a:ln>
                <a:noFill/>
              </a:ln>
            </p:spPr>
            <p:txBody>
              <a:bodyPr wrap="none" anchor="ctr">
                <a:spAutoFit/>
              </a:bodyPr>
              <a:lstStyle/>
              <a:p>
                <a:r>
                  <a:rPr lang="en-US" sz="3200" b="1" cap="all" dirty="0">
                    <a:solidFill>
                      <a:schemeClr val="bg1"/>
                    </a:solidFill>
                    <a:latin typeface="Arial" panose="020B0604020202020204" pitchFamily="34" charset="0"/>
                    <a:cs typeface="Arial" panose="020B0604020202020204" pitchFamily="34" charset="0"/>
                  </a:rPr>
                  <a:t>Summary of results</a:t>
                </a:r>
              </a:p>
            </p:txBody>
          </p:sp>
        </p:grpSp>
      </p:grpSp>
      <p:grpSp>
        <p:nvGrpSpPr>
          <p:cNvPr id="6" name="グループ化 5">
            <a:extLst>
              <a:ext uri="{FF2B5EF4-FFF2-40B4-BE49-F238E27FC236}">
                <a16:creationId xmlns:a16="http://schemas.microsoft.com/office/drawing/2014/main" id="{3BED635C-3A23-8666-640E-7762311F68DA}"/>
              </a:ext>
            </a:extLst>
          </p:cNvPr>
          <p:cNvGrpSpPr/>
          <p:nvPr/>
        </p:nvGrpSpPr>
        <p:grpSpPr>
          <a:xfrm>
            <a:off x="20848976" y="15890918"/>
            <a:ext cx="8859285" cy="9649825"/>
            <a:chOff x="20848976" y="15890918"/>
            <a:chExt cx="8859285" cy="9649825"/>
          </a:xfrm>
        </p:grpSpPr>
        <p:sp>
          <p:nvSpPr>
            <p:cNvPr id="2063" name="テキスト ボックス 2062">
              <a:extLst>
                <a:ext uri="{FF2B5EF4-FFF2-40B4-BE49-F238E27FC236}">
                  <a16:creationId xmlns:a16="http://schemas.microsoft.com/office/drawing/2014/main" id="{F9664745-1057-D1B6-7041-246D2B3DB9AE}"/>
                </a:ext>
              </a:extLst>
            </p:cNvPr>
            <p:cNvSpPr txBox="1"/>
            <p:nvPr/>
          </p:nvSpPr>
          <p:spPr>
            <a:xfrm>
              <a:off x="20912636" y="15890918"/>
              <a:ext cx="8740800" cy="830997"/>
            </a:xfrm>
            <a:prstGeom prst="rect">
              <a:avLst/>
            </a:prstGeom>
            <a:noFill/>
          </p:spPr>
          <p:txBody>
            <a:bodyPr wrap="square" rtlCol="0">
              <a:spAutoFit/>
            </a:bodyPr>
            <a:lstStyle>
              <a:defPPr>
                <a:defRPr lang="en-US"/>
              </a:defPPr>
              <a:lvl1pPr>
                <a:defRPr kumimoji="1" sz="2800" b="1">
                  <a:latin typeface="Arial" panose="020B0604020202020204" pitchFamily="34" charset="0"/>
                  <a:ea typeface="Meiryo UI" panose="020B0604030504040204" pitchFamily="50" charset="-128"/>
                  <a:cs typeface="Arial" panose="020B0604020202020204" pitchFamily="34" charset="0"/>
                </a:defRPr>
              </a:lvl1pPr>
            </a:lstStyle>
            <a:p>
              <a:r>
                <a:rPr lang="en-US" altLang="ja-JP" sz="2400" dirty="0"/>
                <a:t>Change in hematological parameters during romiplostim administration</a:t>
              </a:r>
              <a:endParaRPr lang="ja-JP" altLang="en-US" sz="2400" dirty="0"/>
            </a:p>
          </p:txBody>
        </p:sp>
        <p:grpSp>
          <p:nvGrpSpPr>
            <p:cNvPr id="3724" name="グループ化 3723">
              <a:extLst>
                <a:ext uri="{FF2B5EF4-FFF2-40B4-BE49-F238E27FC236}">
                  <a16:creationId xmlns:a16="http://schemas.microsoft.com/office/drawing/2014/main" id="{E9C8B1F4-BC57-0DB4-7D53-46836315C965}"/>
                </a:ext>
              </a:extLst>
            </p:cNvPr>
            <p:cNvGrpSpPr/>
            <p:nvPr/>
          </p:nvGrpSpPr>
          <p:grpSpPr>
            <a:xfrm>
              <a:off x="20853737" y="16631692"/>
              <a:ext cx="4309554" cy="4320402"/>
              <a:chOff x="20853737" y="16631692"/>
              <a:chExt cx="4309554" cy="4320402"/>
            </a:xfrm>
          </p:grpSpPr>
          <p:sp>
            <p:nvSpPr>
              <p:cNvPr id="3270" name="テキスト ボックス 3269">
                <a:extLst>
                  <a:ext uri="{FF2B5EF4-FFF2-40B4-BE49-F238E27FC236}">
                    <a16:creationId xmlns:a16="http://schemas.microsoft.com/office/drawing/2014/main" id="{748A4440-81F8-CF8F-D1C2-53138DF20FE4}"/>
                  </a:ext>
                </a:extLst>
              </p:cNvPr>
              <p:cNvSpPr txBox="1"/>
              <p:nvPr/>
            </p:nvSpPr>
            <p:spPr>
              <a:xfrm>
                <a:off x="21244468" y="20082276"/>
                <a:ext cx="99387"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71" name="テキスト ボックス 3270">
                <a:extLst>
                  <a:ext uri="{FF2B5EF4-FFF2-40B4-BE49-F238E27FC236}">
                    <a16:creationId xmlns:a16="http://schemas.microsoft.com/office/drawing/2014/main" id="{A95652FC-4529-74D3-0CC2-78A7CE9825CC}"/>
                  </a:ext>
                </a:extLst>
              </p:cNvPr>
              <p:cNvSpPr txBox="1"/>
              <p:nvPr/>
            </p:nvSpPr>
            <p:spPr>
              <a:xfrm>
                <a:off x="22777842" y="16631692"/>
                <a:ext cx="1095172" cy="400110"/>
              </a:xfrm>
              <a:prstGeom prst="rect">
                <a:avLst/>
              </a:prstGeom>
              <a:noFill/>
            </p:spPr>
            <p:txBody>
              <a:bodyPr wrap="none" rtlCol="0">
                <a:spAutoFit/>
              </a:bodyPr>
              <a:lstStyle>
                <a:defPPr>
                  <a:defRPr lang="ja-JP"/>
                </a:def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Platelet</a:t>
                </a:r>
                <a:endParaRPr kumimoji="1" lang="ja-JP" altLang="en-US"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272" name="直線コネクタ 3271">
                <a:extLst>
                  <a:ext uri="{FF2B5EF4-FFF2-40B4-BE49-F238E27FC236}">
                    <a16:creationId xmlns:a16="http://schemas.microsoft.com/office/drawing/2014/main" id="{3A8F8B4D-1D46-B04D-0527-85E5F0281411}"/>
                  </a:ext>
                </a:extLst>
              </p:cNvPr>
              <p:cNvCxnSpPr/>
              <p:nvPr/>
            </p:nvCxnSpPr>
            <p:spPr>
              <a:xfrm>
                <a:off x="21617296" y="20189998"/>
                <a:ext cx="0" cy="72000"/>
              </a:xfrm>
              <a:prstGeom prst="line">
                <a:avLst/>
              </a:prstGeom>
              <a:noFill/>
              <a:ln w="19050" cap="rnd" cmpd="sng" algn="ctr">
                <a:solidFill>
                  <a:srgbClr val="000000"/>
                </a:solidFill>
                <a:prstDash val="solid"/>
                <a:round/>
              </a:ln>
              <a:effectLst/>
            </p:spPr>
          </p:cxnSp>
          <p:sp>
            <p:nvSpPr>
              <p:cNvPr id="3273" name="テキスト ボックス 3272">
                <a:extLst>
                  <a:ext uri="{FF2B5EF4-FFF2-40B4-BE49-F238E27FC236}">
                    <a16:creationId xmlns:a16="http://schemas.microsoft.com/office/drawing/2014/main" id="{B5281BF8-3865-EFF8-A3D1-E12B79DA834D}"/>
                  </a:ext>
                </a:extLst>
              </p:cNvPr>
              <p:cNvSpPr txBox="1"/>
              <p:nvPr/>
            </p:nvSpPr>
            <p:spPr>
              <a:xfrm>
                <a:off x="21569836" y="20277492"/>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p>
            </p:txBody>
          </p:sp>
          <p:cxnSp>
            <p:nvCxnSpPr>
              <p:cNvPr id="3274" name="直線コネクタ 3273">
                <a:extLst>
                  <a:ext uri="{FF2B5EF4-FFF2-40B4-BE49-F238E27FC236}">
                    <a16:creationId xmlns:a16="http://schemas.microsoft.com/office/drawing/2014/main" id="{80F302BC-3826-EBA9-358A-A9AD7DC0C339}"/>
                  </a:ext>
                </a:extLst>
              </p:cNvPr>
              <p:cNvCxnSpPr/>
              <p:nvPr/>
            </p:nvCxnSpPr>
            <p:spPr>
              <a:xfrm>
                <a:off x="21861284" y="20189998"/>
                <a:ext cx="0" cy="72000"/>
              </a:xfrm>
              <a:prstGeom prst="line">
                <a:avLst/>
              </a:prstGeom>
              <a:noFill/>
              <a:ln w="19050" cap="rnd" cmpd="sng" algn="ctr">
                <a:solidFill>
                  <a:srgbClr val="000000"/>
                </a:solidFill>
                <a:prstDash val="solid"/>
                <a:round/>
              </a:ln>
              <a:effectLst/>
            </p:spPr>
          </p:cxnSp>
          <p:sp>
            <p:nvSpPr>
              <p:cNvPr id="3275" name="テキスト ボックス 3274">
                <a:extLst>
                  <a:ext uri="{FF2B5EF4-FFF2-40B4-BE49-F238E27FC236}">
                    <a16:creationId xmlns:a16="http://schemas.microsoft.com/office/drawing/2014/main" id="{1AED43BA-0837-2A40-B035-14C4C6C3CD81}"/>
                  </a:ext>
                </a:extLst>
              </p:cNvPr>
              <p:cNvSpPr txBox="1"/>
              <p:nvPr/>
            </p:nvSpPr>
            <p:spPr>
              <a:xfrm>
                <a:off x="21813824" y="20277492"/>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a:t>
                </a:r>
              </a:p>
            </p:txBody>
          </p:sp>
          <p:cxnSp>
            <p:nvCxnSpPr>
              <p:cNvPr id="3276" name="直線コネクタ 3275">
                <a:extLst>
                  <a:ext uri="{FF2B5EF4-FFF2-40B4-BE49-F238E27FC236}">
                    <a16:creationId xmlns:a16="http://schemas.microsoft.com/office/drawing/2014/main" id="{22F106D3-F36C-4774-5EE6-F454193178DD}"/>
                  </a:ext>
                </a:extLst>
              </p:cNvPr>
              <p:cNvCxnSpPr/>
              <p:nvPr/>
            </p:nvCxnSpPr>
            <p:spPr>
              <a:xfrm>
                <a:off x="22105272" y="20189998"/>
                <a:ext cx="0" cy="72000"/>
              </a:xfrm>
              <a:prstGeom prst="line">
                <a:avLst/>
              </a:prstGeom>
              <a:noFill/>
              <a:ln w="19050" cap="rnd" cmpd="sng" algn="ctr">
                <a:solidFill>
                  <a:srgbClr val="000000"/>
                </a:solidFill>
                <a:prstDash val="solid"/>
                <a:round/>
              </a:ln>
              <a:effectLst/>
            </p:spPr>
          </p:cxnSp>
          <p:sp>
            <p:nvSpPr>
              <p:cNvPr id="3277" name="テキスト ボックス 3276">
                <a:extLst>
                  <a:ext uri="{FF2B5EF4-FFF2-40B4-BE49-F238E27FC236}">
                    <a16:creationId xmlns:a16="http://schemas.microsoft.com/office/drawing/2014/main" id="{D223DFB2-D236-4B0A-94AD-972ABE12EB35}"/>
                  </a:ext>
                </a:extLst>
              </p:cNvPr>
              <p:cNvSpPr txBox="1"/>
              <p:nvPr/>
            </p:nvSpPr>
            <p:spPr>
              <a:xfrm>
                <a:off x="22057812" y="20277492"/>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6</a:t>
                </a:r>
              </a:p>
            </p:txBody>
          </p:sp>
          <p:cxnSp>
            <p:nvCxnSpPr>
              <p:cNvPr id="3278" name="直線コネクタ 3277">
                <a:extLst>
                  <a:ext uri="{FF2B5EF4-FFF2-40B4-BE49-F238E27FC236}">
                    <a16:creationId xmlns:a16="http://schemas.microsoft.com/office/drawing/2014/main" id="{93A6FC5D-76CA-D37B-E99B-F6AA34E76DF2}"/>
                  </a:ext>
                </a:extLst>
              </p:cNvPr>
              <p:cNvCxnSpPr/>
              <p:nvPr/>
            </p:nvCxnSpPr>
            <p:spPr>
              <a:xfrm>
                <a:off x="22349260" y="20189998"/>
                <a:ext cx="0" cy="72000"/>
              </a:xfrm>
              <a:prstGeom prst="line">
                <a:avLst/>
              </a:prstGeom>
              <a:noFill/>
              <a:ln w="19050" cap="rnd" cmpd="sng" algn="ctr">
                <a:solidFill>
                  <a:srgbClr val="000000"/>
                </a:solidFill>
                <a:prstDash val="solid"/>
                <a:round/>
              </a:ln>
              <a:effectLst/>
            </p:spPr>
          </p:cxnSp>
          <p:sp>
            <p:nvSpPr>
              <p:cNvPr id="3279" name="テキスト ボックス 3278">
                <a:extLst>
                  <a:ext uri="{FF2B5EF4-FFF2-40B4-BE49-F238E27FC236}">
                    <a16:creationId xmlns:a16="http://schemas.microsoft.com/office/drawing/2014/main" id="{8AC254E5-EFAC-D1D5-432F-ADAD9276BBEF}"/>
                  </a:ext>
                </a:extLst>
              </p:cNvPr>
              <p:cNvSpPr txBox="1"/>
              <p:nvPr/>
            </p:nvSpPr>
            <p:spPr>
              <a:xfrm>
                <a:off x="22301800" y="20277492"/>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9</a:t>
                </a:r>
              </a:p>
            </p:txBody>
          </p:sp>
          <p:cxnSp>
            <p:nvCxnSpPr>
              <p:cNvPr id="3280" name="直線コネクタ 3279">
                <a:extLst>
                  <a:ext uri="{FF2B5EF4-FFF2-40B4-BE49-F238E27FC236}">
                    <a16:creationId xmlns:a16="http://schemas.microsoft.com/office/drawing/2014/main" id="{3F40764F-53EE-F216-6739-F858369EA30E}"/>
                  </a:ext>
                </a:extLst>
              </p:cNvPr>
              <p:cNvCxnSpPr/>
              <p:nvPr/>
            </p:nvCxnSpPr>
            <p:spPr>
              <a:xfrm>
                <a:off x="22593248" y="20189998"/>
                <a:ext cx="0" cy="72000"/>
              </a:xfrm>
              <a:prstGeom prst="line">
                <a:avLst/>
              </a:prstGeom>
              <a:noFill/>
              <a:ln w="19050" cap="rnd" cmpd="sng" algn="ctr">
                <a:solidFill>
                  <a:srgbClr val="000000"/>
                </a:solidFill>
                <a:prstDash val="solid"/>
                <a:round/>
              </a:ln>
              <a:effectLst/>
            </p:spPr>
          </p:cxnSp>
          <p:sp>
            <p:nvSpPr>
              <p:cNvPr id="3281" name="テキスト ボックス 3280">
                <a:extLst>
                  <a:ext uri="{FF2B5EF4-FFF2-40B4-BE49-F238E27FC236}">
                    <a16:creationId xmlns:a16="http://schemas.microsoft.com/office/drawing/2014/main" id="{A4E19FF4-7D5E-2163-D84F-526EA47618CE}"/>
                  </a:ext>
                </a:extLst>
              </p:cNvPr>
              <p:cNvSpPr txBox="1"/>
              <p:nvPr/>
            </p:nvSpPr>
            <p:spPr>
              <a:xfrm>
                <a:off x="22498018"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12</a:t>
                </a:r>
              </a:p>
            </p:txBody>
          </p:sp>
          <p:cxnSp>
            <p:nvCxnSpPr>
              <p:cNvPr id="3282" name="直線コネクタ 3281">
                <a:extLst>
                  <a:ext uri="{FF2B5EF4-FFF2-40B4-BE49-F238E27FC236}">
                    <a16:creationId xmlns:a16="http://schemas.microsoft.com/office/drawing/2014/main" id="{51077C7A-A1EB-AF20-AE53-C1234A43AC52}"/>
                  </a:ext>
                </a:extLst>
              </p:cNvPr>
              <p:cNvCxnSpPr/>
              <p:nvPr/>
            </p:nvCxnSpPr>
            <p:spPr>
              <a:xfrm>
                <a:off x="22837236" y="20189998"/>
                <a:ext cx="0" cy="72000"/>
              </a:xfrm>
              <a:prstGeom prst="line">
                <a:avLst/>
              </a:prstGeom>
              <a:noFill/>
              <a:ln w="19050" cap="rnd" cmpd="sng" algn="ctr">
                <a:solidFill>
                  <a:srgbClr val="000000"/>
                </a:solidFill>
                <a:prstDash val="solid"/>
                <a:round/>
              </a:ln>
              <a:effectLst/>
            </p:spPr>
          </p:cxnSp>
          <p:sp>
            <p:nvSpPr>
              <p:cNvPr id="3283" name="テキスト ボックス 3282">
                <a:extLst>
                  <a:ext uri="{FF2B5EF4-FFF2-40B4-BE49-F238E27FC236}">
                    <a16:creationId xmlns:a16="http://schemas.microsoft.com/office/drawing/2014/main" id="{5CF6799A-FDEF-9180-3727-9B957953A45E}"/>
                  </a:ext>
                </a:extLst>
              </p:cNvPr>
              <p:cNvSpPr txBox="1"/>
              <p:nvPr/>
            </p:nvSpPr>
            <p:spPr>
              <a:xfrm>
                <a:off x="22742006"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15</a:t>
                </a:r>
              </a:p>
            </p:txBody>
          </p:sp>
          <p:cxnSp>
            <p:nvCxnSpPr>
              <p:cNvPr id="3284" name="直線コネクタ 3283">
                <a:extLst>
                  <a:ext uri="{FF2B5EF4-FFF2-40B4-BE49-F238E27FC236}">
                    <a16:creationId xmlns:a16="http://schemas.microsoft.com/office/drawing/2014/main" id="{8F105365-36AD-AB24-2842-C0D5C9A8A32A}"/>
                  </a:ext>
                </a:extLst>
              </p:cNvPr>
              <p:cNvCxnSpPr/>
              <p:nvPr/>
            </p:nvCxnSpPr>
            <p:spPr>
              <a:xfrm>
                <a:off x="23081224" y="20189998"/>
                <a:ext cx="0" cy="72000"/>
              </a:xfrm>
              <a:prstGeom prst="line">
                <a:avLst/>
              </a:prstGeom>
              <a:noFill/>
              <a:ln w="19050" cap="rnd" cmpd="sng" algn="ctr">
                <a:solidFill>
                  <a:srgbClr val="000000"/>
                </a:solidFill>
                <a:prstDash val="solid"/>
                <a:round/>
              </a:ln>
              <a:effectLst/>
            </p:spPr>
          </p:cxnSp>
          <p:sp>
            <p:nvSpPr>
              <p:cNvPr id="3285" name="テキスト ボックス 3284">
                <a:extLst>
                  <a:ext uri="{FF2B5EF4-FFF2-40B4-BE49-F238E27FC236}">
                    <a16:creationId xmlns:a16="http://schemas.microsoft.com/office/drawing/2014/main" id="{84709D15-CFE5-9406-80A7-3DCB3979BD4F}"/>
                  </a:ext>
                </a:extLst>
              </p:cNvPr>
              <p:cNvSpPr txBox="1"/>
              <p:nvPr/>
            </p:nvSpPr>
            <p:spPr>
              <a:xfrm>
                <a:off x="22985994"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18</a:t>
                </a:r>
              </a:p>
            </p:txBody>
          </p:sp>
          <p:cxnSp>
            <p:nvCxnSpPr>
              <p:cNvPr id="3286" name="直線コネクタ 3285">
                <a:extLst>
                  <a:ext uri="{FF2B5EF4-FFF2-40B4-BE49-F238E27FC236}">
                    <a16:creationId xmlns:a16="http://schemas.microsoft.com/office/drawing/2014/main" id="{B9996AB8-B0FD-53EC-7794-F137B5448E78}"/>
                  </a:ext>
                </a:extLst>
              </p:cNvPr>
              <p:cNvCxnSpPr/>
              <p:nvPr/>
            </p:nvCxnSpPr>
            <p:spPr>
              <a:xfrm>
                <a:off x="23325212" y="20189998"/>
                <a:ext cx="0" cy="72000"/>
              </a:xfrm>
              <a:prstGeom prst="line">
                <a:avLst/>
              </a:prstGeom>
              <a:noFill/>
              <a:ln w="19050" cap="rnd" cmpd="sng" algn="ctr">
                <a:solidFill>
                  <a:srgbClr val="000000"/>
                </a:solidFill>
                <a:prstDash val="solid"/>
                <a:round/>
              </a:ln>
              <a:effectLst/>
            </p:spPr>
          </p:cxnSp>
          <p:sp>
            <p:nvSpPr>
              <p:cNvPr id="3287" name="テキスト ボックス 3286">
                <a:extLst>
                  <a:ext uri="{FF2B5EF4-FFF2-40B4-BE49-F238E27FC236}">
                    <a16:creationId xmlns:a16="http://schemas.microsoft.com/office/drawing/2014/main" id="{5DFA7A78-9D15-4644-E521-4ACD0E757341}"/>
                  </a:ext>
                </a:extLst>
              </p:cNvPr>
              <p:cNvSpPr txBox="1"/>
              <p:nvPr/>
            </p:nvSpPr>
            <p:spPr>
              <a:xfrm>
                <a:off x="23229982"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21</a:t>
                </a:r>
              </a:p>
            </p:txBody>
          </p:sp>
          <p:cxnSp>
            <p:nvCxnSpPr>
              <p:cNvPr id="3288" name="直線コネクタ 3287">
                <a:extLst>
                  <a:ext uri="{FF2B5EF4-FFF2-40B4-BE49-F238E27FC236}">
                    <a16:creationId xmlns:a16="http://schemas.microsoft.com/office/drawing/2014/main" id="{09C7AFAC-C516-0506-308A-AE94768EA1C3}"/>
                  </a:ext>
                </a:extLst>
              </p:cNvPr>
              <p:cNvCxnSpPr/>
              <p:nvPr/>
            </p:nvCxnSpPr>
            <p:spPr>
              <a:xfrm>
                <a:off x="23569200" y="20189998"/>
                <a:ext cx="0" cy="72000"/>
              </a:xfrm>
              <a:prstGeom prst="line">
                <a:avLst/>
              </a:prstGeom>
              <a:noFill/>
              <a:ln w="19050" cap="rnd" cmpd="sng" algn="ctr">
                <a:solidFill>
                  <a:srgbClr val="000000"/>
                </a:solidFill>
                <a:prstDash val="solid"/>
                <a:round/>
              </a:ln>
              <a:effectLst/>
            </p:spPr>
          </p:cxnSp>
          <p:sp>
            <p:nvSpPr>
              <p:cNvPr id="3289" name="テキスト ボックス 3288">
                <a:extLst>
                  <a:ext uri="{FF2B5EF4-FFF2-40B4-BE49-F238E27FC236}">
                    <a16:creationId xmlns:a16="http://schemas.microsoft.com/office/drawing/2014/main" id="{524E0ED3-54CB-368A-8DBD-09DC422A1F0A}"/>
                  </a:ext>
                </a:extLst>
              </p:cNvPr>
              <p:cNvSpPr txBox="1"/>
              <p:nvPr/>
            </p:nvSpPr>
            <p:spPr>
              <a:xfrm>
                <a:off x="23473970"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24</a:t>
                </a:r>
              </a:p>
            </p:txBody>
          </p:sp>
          <p:cxnSp>
            <p:nvCxnSpPr>
              <p:cNvPr id="3290" name="直線コネクタ 3289">
                <a:extLst>
                  <a:ext uri="{FF2B5EF4-FFF2-40B4-BE49-F238E27FC236}">
                    <a16:creationId xmlns:a16="http://schemas.microsoft.com/office/drawing/2014/main" id="{28008116-BD5C-CAB1-1005-5A73E33A32B5}"/>
                  </a:ext>
                </a:extLst>
              </p:cNvPr>
              <p:cNvCxnSpPr/>
              <p:nvPr/>
            </p:nvCxnSpPr>
            <p:spPr>
              <a:xfrm>
                <a:off x="23813188" y="20189998"/>
                <a:ext cx="0" cy="72000"/>
              </a:xfrm>
              <a:prstGeom prst="line">
                <a:avLst/>
              </a:prstGeom>
              <a:noFill/>
              <a:ln w="19050" cap="rnd" cmpd="sng" algn="ctr">
                <a:solidFill>
                  <a:srgbClr val="000000"/>
                </a:solidFill>
                <a:prstDash val="solid"/>
                <a:round/>
              </a:ln>
              <a:effectLst/>
            </p:spPr>
          </p:cxnSp>
          <p:sp>
            <p:nvSpPr>
              <p:cNvPr id="3291" name="テキスト ボックス 3290">
                <a:extLst>
                  <a:ext uri="{FF2B5EF4-FFF2-40B4-BE49-F238E27FC236}">
                    <a16:creationId xmlns:a16="http://schemas.microsoft.com/office/drawing/2014/main" id="{9C999DFE-76E2-66F2-0463-01D295B18837}"/>
                  </a:ext>
                </a:extLst>
              </p:cNvPr>
              <p:cNvSpPr txBox="1"/>
              <p:nvPr/>
            </p:nvSpPr>
            <p:spPr>
              <a:xfrm>
                <a:off x="23717958"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27</a:t>
                </a:r>
              </a:p>
            </p:txBody>
          </p:sp>
          <p:cxnSp>
            <p:nvCxnSpPr>
              <p:cNvPr id="3292" name="直線コネクタ 3291">
                <a:extLst>
                  <a:ext uri="{FF2B5EF4-FFF2-40B4-BE49-F238E27FC236}">
                    <a16:creationId xmlns:a16="http://schemas.microsoft.com/office/drawing/2014/main" id="{A821B651-819E-9B95-A456-2CD23966DD7B}"/>
                  </a:ext>
                </a:extLst>
              </p:cNvPr>
              <p:cNvCxnSpPr/>
              <p:nvPr/>
            </p:nvCxnSpPr>
            <p:spPr>
              <a:xfrm>
                <a:off x="24057176" y="20189998"/>
                <a:ext cx="0" cy="72000"/>
              </a:xfrm>
              <a:prstGeom prst="line">
                <a:avLst/>
              </a:prstGeom>
              <a:noFill/>
              <a:ln w="19050" cap="rnd" cmpd="sng" algn="ctr">
                <a:solidFill>
                  <a:srgbClr val="000000"/>
                </a:solidFill>
                <a:prstDash val="solid"/>
                <a:round/>
              </a:ln>
              <a:effectLst/>
            </p:spPr>
          </p:cxnSp>
          <p:sp>
            <p:nvSpPr>
              <p:cNvPr id="3293" name="テキスト ボックス 3292">
                <a:extLst>
                  <a:ext uri="{FF2B5EF4-FFF2-40B4-BE49-F238E27FC236}">
                    <a16:creationId xmlns:a16="http://schemas.microsoft.com/office/drawing/2014/main" id="{F417272A-A6DA-2F04-8AE7-3855806BFFA1}"/>
                  </a:ext>
                </a:extLst>
              </p:cNvPr>
              <p:cNvSpPr txBox="1"/>
              <p:nvPr/>
            </p:nvSpPr>
            <p:spPr>
              <a:xfrm>
                <a:off x="23961946"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30</a:t>
                </a:r>
              </a:p>
            </p:txBody>
          </p:sp>
          <p:cxnSp>
            <p:nvCxnSpPr>
              <p:cNvPr id="3294" name="直線コネクタ 3293">
                <a:extLst>
                  <a:ext uri="{FF2B5EF4-FFF2-40B4-BE49-F238E27FC236}">
                    <a16:creationId xmlns:a16="http://schemas.microsoft.com/office/drawing/2014/main" id="{33229E80-C3FC-35F5-8E9E-DDD026CB9B21}"/>
                  </a:ext>
                </a:extLst>
              </p:cNvPr>
              <p:cNvCxnSpPr/>
              <p:nvPr/>
            </p:nvCxnSpPr>
            <p:spPr>
              <a:xfrm>
                <a:off x="24301164" y="20189998"/>
                <a:ext cx="0" cy="72000"/>
              </a:xfrm>
              <a:prstGeom prst="line">
                <a:avLst/>
              </a:prstGeom>
              <a:noFill/>
              <a:ln w="19050" cap="rnd" cmpd="sng" algn="ctr">
                <a:solidFill>
                  <a:srgbClr val="000000"/>
                </a:solidFill>
                <a:prstDash val="solid"/>
                <a:round/>
              </a:ln>
              <a:effectLst/>
            </p:spPr>
          </p:cxnSp>
          <p:sp>
            <p:nvSpPr>
              <p:cNvPr id="3295" name="テキスト ボックス 3294">
                <a:extLst>
                  <a:ext uri="{FF2B5EF4-FFF2-40B4-BE49-F238E27FC236}">
                    <a16:creationId xmlns:a16="http://schemas.microsoft.com/office/drawing/2014/main" id="{06E74F3D-F0FA-C359-8B6B-B0330DB5FC9D}"/>
                  </a:ext>
                </a:extLst>
              </p:cNvPr>
              <p:cNvSpPr txBox="1"/>
              <p:nvPr/>
            </p:nvSpPr>
            <p:spPr>
              <a:xfrm>
                <a:off x="24205934"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33</a:t>
                </a:r>
              </a:p>
            </p:txBody>
          </p:sp>
          <p:cxnSp>
            <p:nvCxnSpPr>
              <p:cNvPr id="3296" name="直線コネクタ 3295">
                <a:extLst>
                  <a:ext uri="{FF2B5EF4-FFF2-40B4-BE49-F238E27FC236}">
                    <a16:creationId xmlns:a16="http://schemas.microsoft.com/office/drawing/2014/main" id="{031F62F9-44A4-1072-4981-CE636DE5D7BE}"/>
                  </a:ext>
                </a:extLst>
              </p:cNvPr>
              <p:cNvCxnSpPr/>
              <p:nvPr/>
            </p:nvCxnSpPr>
            <p:spPr>
              <a:xfrm>
                <a:off x="24545152" y="20189998"/>
                <a:ext cx="0" cy="72000"/>
              </a:xfrm>
              <a:prstGeom prst="line">
                <a:avLst/>
              </a:prstGeom>
              <a:noFill/>
              <a:ln w="19050" cap="rnd" cmpd="sng" algn="ctr">
                <a:solidFill>
                  <a:srgbClr val="000000"/>
                </a:solidFill>
                <a:prstDash val="solid"/>
                <a:round/>
              </a:ln>
              <a:effectLst/>
            </p:spPr>
          </p:cxnSp>
          <p:sp>
            <p:nvSpPr>
              <p:cNvPr id="3297" name="テキスト ボックス 3296">
                <a:extLst>
                  <a:ext uri="{FF2B5EF4-FFF2-40B4-BE49-F238E27FC236}">
                    <a16:creationId xmlns:a16="http://schemas.microsoft.com/office/drawing/2014/main" id="{A81BDB1A-4AEA-AEC6-75EC-4D6DC1F8426A}"/>
                  </a:ext>
                </a:extLst>
              </p:cNvPr>
              <p:cNvSpPr txBox="1"/>
              <p:nvPr/>
            </p:nvSpPr>
            <p:spPr>
              <a:xfrm>
                <a:off x="24449921"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36</a:t>
                </a:r>
              </a:p>
            </p:txBody>
          </p:sp>
          <p:cxnSp>
            <p:nvCxnSpPr>
              <p:cNvPr id="3298" name="直線コネクタ 3297">
                <a:extLst>
                  <a:ext uri="{FF2B5EF4-FFF2-40B4-BE49-F238E27FC236}">
                    <a16:creationId xmlns:a16="http://schemas.microsoft.com/office/drawing/2014/main" id="{04ADFFB3-D73C-D0D1-D95C-3E6BC761BF3A}"/>
                  </a:ext>
                </a:extLst>
              </p:cNvPr>
              <p:cNvCxnSpPr/>
              <p:nvPr/>
            </p:nvCxnSpPr>
            <p:spPr>
              <a:xfrm>
                <a:off x="24789139" y="20189998"/>
                <a:ext cx="0" cy="72000"/>
              </a:xfrm>
              <a:prstGeom prst="line">
                <a:avLst/>
              </a:prstGeom>
              <a:noFill/>
              <a:ln w="19050" cap="rnd" cmpd="sng" algn="ctr">
                <a:solidFill>
                  <a:srgbClr val="000000"/>
                </a:solidFill>
                <a:prstDash val="solid"/>
                <a:round/>
              </a:ln>
              <a:effectLst/>
            </p:spPr>
          </p:cxnSp>
          <p:sp>
            <p:nvSpPr>
              <p:cNvPr id="3299" name="テキスト ボックス 3298">
                <a:extLst>
                  <a:ext uri="{FF2B5EF4-FFF2-40B4-BE49-F238E27FC236}">
                    <a16:creationId xmlns:a16="http://schemas.microsoft.com/office/drawing/2014/main" id="{2B8EEC7C-0DD0-E96B-F9F3-904688C42654}"/>
                  </a:ext>
                </a:extLst>
              </p:cNvPr>
              <p:cNvSpPr txBox="1"/>
              <p:nvPr/>
            </p:nvSpPr>
            <p:spPr>
              <a:xfrm>
                <a:off x="24693909"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39</a:t>
                </a:r>
              </a:p>
            </p:txBody>
          </p:sp>
          <p:cxnSp>
            <p:nvCxnSpPr>
              <p:cNvPr id="3300" name="直線コネクタ 3299">
                <a:extLst>
                  <a:ext uri="{FF2B5EF4-FFF2-40B4-BE49-F238E27FC236}">
                    <a16:creationId xmlns:a16="http://schemas.microsoft.com/office/drawing/2014/main" id="{C0589506-021C-23A2-84B4-6400DCA31A03}"/>
                  </a:ext>
                </a:extLst>
              </p:cNvPr>
              <p:cNvCxnSpPr/>
              <p:nvPr/>
            </p:nvCxnSpPr>
            <p:spPr>
              <a:xfrm>
                <a:off x="25033130" y="20189998"/>
                <a:ext cx="0" cy="72000"/>
              </a:xfrm>
              <a:prstGeom prst="line">
                <a:avLst/>
              </a:prstGeom>
              <a:noFill/>
              <a:ln w="19050" cap="rnd" cmpd="sng" algn="ctr">
                <a:solidFill>
                  <a:srgbClr val="000000"/>
                </a:solidFill>
                <a:prstDash val="solid"/>
                <a:round/>
              </a:ln>
              <a:effectLst/>
            </p:spPr>
          </p:cxnSp>
          <p:sp>
            <p:nvSpPr>
              <p:cNvPr id="3301" name="テキスト ボックス 3300">
                <a:extLst>
                  <a:ext uri="{FF2B5EF4-FFF2-40B4-BE49-F238E27FC236}">
                    <a16:creationId xmlns:a16="http://schemas.microsoft.com/office/drawing/2014/main" id="{3881E0A9-46B1-EB8D-694B-24832DD35190}"/>
                  </a:ext>
                </a:extLst>
              </p:cNvPr>
              <p:cNvSpPr txBox="1"/>
              <p:nvPr/>
            </p:nvSpPr>
            <p:spPr>
              <a:xfrm>
                <a:off x="24937900" y="20277492"/>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42</a:t>
                </a:r>
              </a:p>
            </p:txBody>
          </p:sp>
          <p:sp>
            <p:nvSpPr>
              <p:cNvPr id="3302" name="テキスト ボックス 3301">
                <a:extLst>
                  <a:ext uri="{FF2B5EF4-FFF2-40B4-BE49-F238E27FC236}">
                    <a16:creationId xmlns:a16="http://schemas.microsoft.com/office/drawing/2014/main" id="{CA638BE3-45B9-4D74-B67E-B3FBF59814BA}"/>
                  </a:ext>
                </a:extLst>
              </p:cNvPr>
              <p:cNvSpPr txBox="1"/>
              <p:nvPr/>
            </p:nvSpPr>
            <p:spPr>
              <a:xfrm>
                <a:off x="23017652" y="20522961"/>
                <a:ext cx="615554" cy="1938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(Month)</a:t>
                </a:r>
              </a:p>
            </p:txBody>
          </p:sp>
          <p:sp>
            <p:nvSpPr>
              <p:cNvPr id="3303" name="テキスト ボックス 3302">
                <a:extLst>
                  <a:ext uri="{FF2B5EF4-FFF2-40B4-BE49-F238E27FC236}">
                    <a16:creationId xmlns:a16="http://schemas.microsoft.com/office/drawing/2014/main" id="{D469938F-9D6D-65E6-E74B-BAEC5707274E}"/>
                  </a:ext>
                </a:extLst>
              </p:cNvPr>
              <p:cNvSpPr txBox="1"/>
              <p:nvPr/>
            </p:nvSpPr>
            <p:spPr>
              <a:xfrm>
                <a:off x="21542264"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31</a:t>
                </a:r>
              </a:p>
            </p:txBody>
          </p:sp>
          <p:sp>
            <p:nvSpPr>
              <p:cNvPr id="3304" name="テキスト ボックス 3303">
                <a:extLst>
                  <a:ext uri="{FF2B5EF4-FFF2-40B4-BE49-F238E27FC236}">
                    <a16:creationId xmlns:a16="http://schemas.microsoft.com/office/drawing/2014/main" id="{80292269-F1D8-98E2-D89D-A61F378ED911}"/>
                  </a:ext>
                </a:extLst>
              </p:cNvPr>
              <p:cNvSpPr txBox="1"/>
              <p:nvPr/>
            </p:nvSpPr>
            <p:spPr>
              <a:xfrm>
                <a:off x="21786252"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27</a:t>
                </a:r>
              </a:p>
            </p:txBody>
          </p:sp>
          <p:sp>
            <p:nvSpPr>
              <p:cNvPr id="3305" name="テキスト ボックス 3304">
                <a:extLst>
                  <a:ext uri="{FF2B5EF4-FFF2-40B4-BE49-F238E27FC236}">
                    <a16:creationId xmlns:a16="http://schemas.microsoft.com/office/drawing/2014/main" id="{6A69F636-987D-75C2-6356-43C6E8C8D5D8}"/>
                  </a:ext>
                </a:extLst>
              </p:cNvPr>
              <p:cNvSpPr txBox="1"/>
              <p:nvPr/>
            </p:nvSpPr>
            <p:spPr>
              <a:xfrm>
                <a:off x="22030240"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28</a:t>
                </a:r>
              </a:p>
            </p:txBody>
          </p:sp>
          <p:sp>
            <p:nvSpPr>
              <p:cNvPr id="3306" name="テキスト ボックス 3305">
                <a:extLst>
                  <a:ext uri="{FF2B5EF4-FFF2-40B4-BE49-F238E27FC236}">
                    <a16:creationId xmlns:a16="http://schemas.microsoft.com/office/drawing/2014/main" id="{E32B0954-CF74-143E-DD25-72EF8E24A148}"/>
                  </a:ext>
                </a:extLst>
              </p:cNvPr>
              <p:cNvSpPr txBox="1"/>
              <p:nvPr/>
            </p:nvSpPr>
            <p:spPr>
              <a:xfrm>
                <a:off x="22274228"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26</a:t>
                </a:r>
              </a:p>
            </p:txBody>
          </p:sp>
          <p:sp>
            <p:nvSpPr>
              <p:cNvPr id="3307" name="テキスト ボックス 3306">
                <a:extLst>
                  <a:ext uri="{FF2B5EF4-FFF2-40B4-BE49-F238E27FC236}">
                    <a16:creationId xmlns:a16="http://schemas.microsoft.com/office/drawing/2014/main" id="{78F8301C-3CD3-956A-D568-5F0F5C01BB81}"/>
                  </a:ext>
                </a:extLst>
              </p:cNvPr>
              <p:cNvSpPr txBox="1"/>
              <p:nvPr/>
            </p:nvSpPr>
            <p:spPr>
              <a:xfrm>
                <a:off x="22518216"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26</a:t>
                </a:r>
              </a:p>
            </p:txBody>
          </p:sp>
          <p:sp>
            <p:nvSpPr>
              <p:cNvPr id="3308" name="テキスト ボックス 3307">
                <a:extLst>
                  <a:ext uri="{FF2B5EF4-FFF2-40B4-BE49-F238E27FC236}">
                    <a16:creationId xmlns:a16="http://schemas.microsoft.com/office/drawing/2014/main" id="{C4C0B85D-B6F0-FCF8-356D-6EBF0D63771E}"/>
                  </a:ext>
                </a:extLst>
              </p:cNvPr>
              <p:cNvSpPr txBox="1"/>
              <p:nvPr/>
            </p:nvSpPr>
            <p:spPr>
              <a:xfrm>
                <a:off x="22762204"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25</a:t>
                </a:r>
              </a:p>
            </p:txBody>
          </p:sp>
          <p:sp>
            <p:nvSpPr>
              <p:cNvPr id="3309" name="テキスト ボックス 3308">
                <a:extLst>
                  <a:ext uri="{FF2B5EF4-FFF2-40B4-BE49-F238E27FC236}">
                    <a16:creationId xmlns:a16="http://schemas.microsoft.com/office/drawing/2014/main" id="{B3883DDC-F578-779E-845E-1B3F620D7E3F}"/>
                  </a:ext>
                </a:extLst>
              </p:cNvPr>
              <p:cNvSpPr txBox="1"/>
              <p:nvPr/>
            </p:nvSpPr>
            <p:spPr>
              <a:xfrm>
                <a:off x="23006192"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22</a:t>
                </a:r>
              </a:p>
            </p:txBody>
          </p:sp>
          <p:sp>
            <p:nvSpPr>
              <p:cNvPr id="3310" name="テキスト ボックス 3309">
                <a:extLst>
                  <a:ext uri="{FF2B5EF4-FFF2-40B4-BE49-F238E27FC236}">
                    <a16:creationId xmlns:a16="http://schemas.microsoft.com/office/drawing/2014/main" id="{4E41916E-5EAC-125D-F13E-34032252E00C}"/>
                  </a:ext>
                </a:extLst>
              </p:cNvPr>
              <p:cNvSpPr txBox="1"/>
              <p:nvPr/>
            </p:nvSpPr>
            <p:spPr>
              <a:xfrm>
                <a:off x="23250180"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24</a:t>
                </a:r>
              </a:p>
            </p:txBody>
          </p:sp>
          <p:sp>
            <p:nvSpPr>
              <p:cNvPr id="3311" name="テキスト ボックス 3310">
                <a:extLst>
                  <a:ext uri="{FF2B5EF4-FFF2-40B4-BE49-F238E27FC236}">
                    <a16:creationId xmlns:a16="http://schemas.microsoft.com/office/drawing/2014/main" id="{E1D4C8CD-B2FE-F79A-AEB8-D096057EDFEF}"/>
                  </a:ext>
                </a:extLst>
              </p:cNvPr>
              <p:cNvSpPr txBox="1"/>
              <p:nvPr/>
            </p:nvSpPr>
            <p:spPr>
              <a:xfrm>
                <a:off x="23494168"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21</a:t>
                </a:r>
              </a:p>
            </p:txBody>
          </p:sp>
          <p:sp>
            <p:nvSpPr>
              <p:cNvPr id="3312" name="テキスト ボックス 3311">
                <a:extLst>
                  <a:ext uri="{FF2B5EF4-FFF2-40B4-BE49-F238E27FC236}">
                    <a16:creationId xmlns:a16="http://schemas.microsoft.com/office/drawing/2014/main" id="{68BB622F-F377-CAE0-40BA-FBB3DA4BACEE}"/>
                  </a:ext>
                </a:extLst>
              </p:cNvPr>
              <p:cNvSpPr txBox="1"/>
              <p:nvPr/>
            </p:nvSpPr>
            <p:spPr>
              <a:xfrm>
                <a:off x="23738156"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18</a:t>
                </a:r>
              </a:p>
            </p:txBody>
          </p:sp>
          <p:sp>
            <p:nvSpPr>
              <p:cNvPr id="3313" name="テキスト ボックス 3312">
                <a:extLst>
                  <a:ext uri="{FF2B5EF4-FFF2-40B4-BE49-F238E27FC236}">
                    <a16:creationId xmlns:a16="http://schemas.microsoft.com/office/drawing/2014/main" id="{AE2FDC4E-A616-A76D-62F7-49EF5756D111}"/>
                  </a:ext>
                </a:extLst>
              </p:cNvPr>
              <p:cNvSpPr txBox="1"/>
              <p:nvPr/>
            </p:nvSpPr>
            <p:spPr>
              <a:xfrm>
                <a:off x="23982144"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15</a:t>
                </a:r>
              </a:p>
            </p:txBody>
          </p:sp>
          <p:sp>
            <p:nvSpPr>
              <p:cNvPr id="3314" name="テキスト ボックス 3313">
                <a:extLst>
                  <a:ext uri="{FF2B5EF4-FFF2-40B4-BE49-F238E27FC236}">
                    <a16:creationId xmlns:a16="http://schemas.microsoft.com/office/drawing/2014/main" id="{13E4663C-4498-E8B4-2EA4-098F2B1B7682}"/>
                  </a:ext>
                </a:extLst>
              </p:cNvPr>
              <p:cNvSpPr txBox="1"/>
              <p:nvPr/>
            </p:nvSpPr>
            <p:spPr>
              <a:xfrm>
                <a:off x="24226132"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12</a:t>
                </a:r>
              </a:p>
            </p:txBody>
          </p:sp>
          <p:sp>
            <p:nvSpPr>
              <p:cNvPr id="3315" name="テキスト ボックス 3314">
                <a:extLst>
                  <a:ext uri="{FF2B5EF4-FFF2-40B4-BE49-F238E27FC236}">
                    <a16:creationId xmlns:a16="http://schemas.microsoft.com/office/drawing/2014/main" id="{06E3EA15-B711-B430-A3A6-85297BFDA483}"/>
                  </a:ext>
                </a:extLst>
              </p:cNvPr>
              <p:cNvSpPr txBox="1"/>
              <p:nvPr/>
            </p:nvSpPr>
            <p:spPr>
              <a:xfrm>
                <a:off x="24507790" y="20790511"/>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6</a:t>
                </a:r>
              </a:p>
            </p:txBody>
          </p:sp>
          <p:sp>
            <p:nvSpPr>
              <p:cNvPr id="3316" name="テキスト ボックス 3315">
                <a:extLst>
                  <a:ext uri="{FF2B5EF4-FFF2-40B4-BE49-F238E27FC236}">
                    <a16:creationId xmlns:a16="http://schemas.microsoft.com/office/drawing/2014/main" id="{CF8FB4BA-BB2C-3ACD-EC18-8ACBBBBDEE06}"/>
                  </a:ext>
                </a:extLst>
              </p:cNvPr>
              <p:cNvSpPr txBox="1"/>
              <p:nvPr/>
            </p:nvSpPr>
            <p:spPr>
              <a:xfrm>
                <a:off x="24751778" y="20790511"/>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6</a:t>
                </a:r>
              </a:p>
            </p:txBody>
          </p:sp>
          <p:sp>
            <p:nvSpPr>
              <p:cNvPr id="3317" name="テキスト ボックス 3316">
                <a:extLst>
                  <a:ext uri="{FF2B5EF4-FFF2-40B4-BE49-F238E27FC236}">
                    <a16:creationId xmlns:a16="http://schemas.microsoft.com/office/drawing/2014/main" id="{AD0AD594-2333-E6F9-711E-DC2DE39FEBF0}"/>
                  </a:ext>
                </a:extLst>
              </p:cNvPr>
              <p:cNvSpPr txBox="1"/>
              <p:nvPr/>
            </p:nvSpPr>
            <p:spPr>
              <a:xfrm>
                <a:off x="24995769" y="20790511"/>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5</a:t>
                </a:r>
              </a:p>
            </p:txBody>
          </p:sp>
          <p:cxnSp>
            <p:nvCxnSpPr>
              <p:cNvPr id="3318" name="直線コネクタ 3317">
                <a:extLst>
                  <a:ext uri="{FF2B5EF4-FFF2-40B4-BE49-F238E27FC236}">
                    <a16:creationId xmlns:a16="http://schemas.microsoft.com/office/drawing/2014/main" id="{9703DCE9-C281-2791-33EA-BE085C1DC9AF}"/>
                  </a:ext>
                </a:extLst>
              </p:cNvPr>
              <p:cNvCxnSpPr/>
              <p:nvPr/>
            </p:nvCxnSpPr>
            <p:spPr>
              <a:xfrm>
                <a:off x="21416753" y="17102787"/>
                <a:ext cx="72000" cy="0"/>
              </a:xfrm>
              <a:prstGeom prst="line">
                <a:avLst/>
              </a:prstGeom>
              <a:noFill/>
              <a:ln w="19050" cap="rnd" cmpd="sng" algn="ctr">
                <a:solidFill>
                  <a:srgbClr val="000000"/>
                </a:solidFill>
                <a:prstDash val="solid"/>
                <a:round/>
              </a:ln>
              <a:effectLst/>
            </p:spPr>
          </p:cxnSp>
          <p:sp>
            <p:nvSpPr>
              <p:cNvPr id="3319" name="テキスト ボックス 3318">
                <a:extLst>
                  <a:ext uri="{FF2B5EF4-FFF2-40B4-BE49-F238E27FC236}">
                    <a16:creationId xmlns:a16="http://schemas.microsoft.com/office/drawing/2014/main" id="{BE9712B3-8335-1307-829F-DD33D38E7430}"/>
                  </a:ext>
                </a:extLst>
              </p:cNvPr>
              <p:cNvSpPr txBox="1"/>
              <p:nvPr/>
            </p:nvSpPr>
            <p:spPr>
              <a:xfrm>
                <a:off x="21045696" y="16995063"/>
                <a:ext cx="298159"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100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20" name="テキスト ボックス 3319">
                <a:extLst>
                  <a:ext uri="{FF2B5EF4-FFF2-40B4-BE49-F238E27FC236}">
                    <a16:creationId xmlns:a16="http://schemas.microsoft.com/office/drawing/2014/main" id="{59929857-5EDA-B6E4-525F-1CF010EFF34F}"/>
                  </a:ext>
                </a:extLst>
              </p:cNvPr>
              <p:cNvSpPr txBox="1"/>
              <p:nvPr/>
            </p:nvSpPr>
            <p:spPr>
              <a:xfrm rot="16200000">
                <a:off x="20044188" y="18549327"/>
                <a:ext cx="1812997" cy="1938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Platelet count (×10</a:t>
                </a:r>
                <a:r>
                  <a:rPr kumimoji="1" lang="en-US" altLang="ja-JP" sz="1400" b="0" i="0" u="none" strike="noStrike" kern="0" cap="none" spc="0" normalizeH="0" baseline="3000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9</a:t>
                </a: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/L)</a:t>
                </a:r>
              </a:p>
            </p:txBody>
          </p:sp>
          <p:cxnSp>
            <p:nvCxnSpPr>
              <p:cNvPr id="3321" name="直線コネクタ 3320">
                <a:extLst>
                  <a:ext uri="{FF2B5EF4-FFF2-40B4-BE49-F238E27FC236}">
                    <a16:creationId xmlns:a16="http://schemas.microsoft.com/office/drawing/2014/main" id="{A24F496B-C42F-6EA0-EAF6-2E34EB7849D4}"/>
                  </a:ext>
                </a:extLst>
              </p:cNvPr>
              <p:cNvCxnSpPr/>
              <p:nvPr/>
            </p:nvCxnSpPr>
            <p:spPr>
              <a:xfrm>
                <a:off x="21416753" y="20189972"/>
                <a:ext cx="72000" cy="0"/>
              </a:xfrm>
              <a:prstGeom prst="line">
                <a:avLst/>
              </a:prstGeom>
              <a:noFill/>
              <a:ln w="19050" cap="rnd" cmpd="sng" algn="ctr">
                <a:solidFill>
                  <a:srgbClr val="000000"/>
                </a:solidFill>
                <a:prstDash val="solid"/>
                <a:round/>
              </a:ln>
              <a:effectLst/>
            </p:spPr>
          </p:cxnSp>
          <p:sp>
            <p:nvSpPr>
              <p:cNvPr id="3322" name="テキスト ボックス 3321">
                <a:extLst>
                  <a:ext uri="{FF2B5EF4-FFF2-40B4-BE49-F238E27FC236}">
                    <a16:creationId xmlns:a16="http://schemas.microsoft.com/office/drawing/2014/main" id="{D61A0BA4-277D-CF28-0E2C-7055D07A511B}"/>
                  </a:ext>
                </a:extLst>
              </p:cNvPr>
              <p:cNvSpPr txBox="1"/>
              <p:nvPr/>
            </p:nvSpPr>
            <p:spPr>
              <a:xfrm>
                <a:off x="21145082" y="18538658"/>
                <a:ext cx="198773"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50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323" name="直線コネクタ 3322">
                <a:extLst>
                  <a:ext uri="{FF2B5EF4-FFF2-40B4-BE49-F238E27FC236}">
                    <a16:creationId xmlns:a16="http://schemas.microsoft.com/office/drawing/2014/main" id="{DBF2F98F-511F-ACCE-269D-3643C5B7BA06}"/>
                  </a:ext>
                </a:extLst>
              </p:cNvPr>
              <p:cNvCxnSpPr/>
              <p:nvPr/>
            </p:nvCxnSpPr>
            <p:spPr>
              <a:xfrm>
                <a:off x="21416753" y="18646379"/>
                <a:ext cx="72000" cy="0"/>
              </a:xfrm>
              <a:prstGeom prst="line">
                <a:avLst/>
              </a:prstGeom>
              <a:noFill/>
              <a:ln w="19050" cap="rnd" cmpd="sng" algn="ctr">
                <a:solidFill>
                  <a:srgbClr val="000000"/>
                </a:solidFill>
                <a:prstDash val="solid"/>
                <a:round/>
              </a:ln>
              <a:effectLst/>
            </p:spPr>
          </p:cxnSp>
          <p:cxnSp>
            <p:nvCxnSpPr>
              <p:cNvPr id="3324" name="直線コネクタ 3323">
                <a:extLst>
                  <a:ext uri="{FF2B5EF4-FFF2-40B4-BE49-F238E27FC236}">
                    <a16:creationId xmlns:a16="http://schemas.microsoft.com/office/drawing/2014/main" id="{02B5A016-2162-BEFF-C41B-9306E3443151}"/>
                  </a:ext>
                </a:extLst>
              </p:cNvPr>
              <p:cNvCxnSpPr>
                <a:cxnSpLocks/>
              </p:cNvCxnSpPr>
              <p:nvPr/>
            </p:nvCxnSpPr>
            <p:spPr>
              <a:xfrm>
                <a:off x="21487565" y="17102583"/>
                <a:ext cx="0" cy="3087387"/>
              </a:xfrm>
              <a:prstGeom prst="line">
                <a:avLst/>
              </a:prstGeom>
              <a:noFill/>
              <a:ln w="19050" cap="rnd" cmpd="sng" algn="ctr">
                <a:solidFill>
                  <a:srgbClr val="000000"/>
                </a:solidFill>
                <a:prstDash val="solid"/>
                <a:round/>
              </a:ln>
              <a:effectLst/>
            </p:spPr>
          </p:cxnSp>
          <p:cxnSp>
            <p:nvCxnSpPr>
              <p:cNvPr id="3325" name="直線コネクタ 3324">
                <a:extLst>
                  <a:ext uri="{FF2B5EF4-FFF2-40B4-BE49-F238E27FC236}">
                    <a16:creationId xmlns:a16="http://schemas.microsoft.com/office/drawing/2014/main" id="{0375F2C8-0167-C164-EA2C-A0F6E46B665B}"/>
                  </a:ext>
                </a:extLst>
              </p:cNvPr>
              <p:cNvCxnSpPr>
                <a:cxnSpLocks/>
              </p:cNvCxnSpPr>
              <p:nvPr/>
            </p:nvCxnSpPr>
            <p:spPr>
              <a:xfrm>
                <a:off x="21487565" y="20189979"/>
                <a:ext cx="3675726" cy="0"/>
              </a:xfrm>
              <a:prstGeom prst="line">
                <a:avLst/>
              </a:prstGeom>
              <a:noFill/>
              <a:ln w="19050" cap="rnd" cmpd="sng" algn="ctr">
                <a:solidFill>
                  <a:srgbClr val="000000"/>
                </a:solidFill>
                <a:prstDash val="solid"/>
                <a:round/>
              </a:ln>
              <a:effectLst/>
            </p:spPr>
          </p:cxnSp>
          <p:sp>
            <p:nvSpPr>
              <p:cNvPr id="3326" name="フリーフォーム: 図形 3325">
                <a:extLst>
                  <a:ext uri="{FF2B5EF4-FFF2-40B4-BE49-F238E27FC236}">
                    <a16:creationId xmlns:a16="http://schemas.microsoft.com/office/drawing/2014/main" id="{76E419F8-84F9-50DE-DC83-A8A40EB68882}"/>
                  </a:ext>
                </a:extLst>
              </p:cNvPr>
              <p:cNvSpPr/>
              <p:nvPr/>
            </p:nvSpPr>
            <p:spPr>
              <a:xfrm>
                <a:off x="21615199" y="18331934"/>
                <a:ext cx="3421792" cy="1444811"/>
              </a:xfrm>
              <a:custGeom>
                <a:avLst/>
                <a:gdLst>
                  <a:gd name="connsiteX0" fmla="*/ 0 w 4559300"/>
                  <a:gd name="connsiteY0" fmla="*/ 828675 h 828675"/>
                  <a:gd name="connsiteX1" fmla="*/ 323850 w 4559300"/>
                  <a:gd name="connsiteY1" fmla="*/ 495300 h 828675"/>
                  <a:gd name="connsiteX2" fmla="*/ 647700 w 4559300"/>
                  <a:gd name="connsiteY2" fmla="*/ 419100 h 828675"/>
                  <a:gd name="connsiteX3" fmla="*/ 977900 w 4559300"/>
                  <a:gd name="connsiteY3" fmla="*/ 301625 h 828675"/>
                  <a:gd name="connsiteX4" fmla="*/ 1304925 w 4559300"/>
                  <a:gd name="connsiteY4" fmla="*/ 282575 h 828675"/>
                  <a:gd name="connsiteX5" fmla="*/ 1628775 w 4559300"/>
                  <a:gd name="connsiteY5" fmla="*/ 158750 h 828675"/>
                  <a:gd name="connsiteX6" fmla="*/ 1952625 w 4559300"/>
                  <a:gd name="connsiteY6" fmla="*/ 142875 h 828675"/>
                  <a:gd name="connsiteX7" fmla="*/ 2279650 w 4559300"/>
                  <a:gd name="connsiteY7" fmla="*/ 155575 h 828675"/>
                  <a:gd name="connsiteX8" fmla="*/ 2606675 w 4559300"/>
                  <a:gd name="connsiteY8" fmla="*/ 257175 h 828675"/>
                  <a:gd name="connsiteX9" fmla="*/ 2933700 w 4559300"/>
                  <a:gd name="connsiteY9" fmla="*/ 34925 h 828675"/>
                  <a:gd name="connsiteX10" fmla="*/ 3254375 w 4559300"/>
                  <a:gd name="connsiteY10" fmla="*/ 0 h 828675"/>
                  <a:gd name="connsiteX11" fmla="*/ 3571875 w 4559300"/>
                  <a:gd name="connsiteY11" fmla="*/ 123825 h 828675"/>
                  <a:gd name="connsiteX12" fmla="*/ 3908425 w 4559300"/>
                  <a:gd name="connsiteY12" fmla="*/ 231775 h 828675"/>
                  <a:gd name="connsiteX13" fmla="*/ 4232275 w 4559300"/>
                  <a:gd name="connsiteY13" fmla="*/ 69850 h 828675"/>
                  <a:gd name="connsiteX14" fmla="*/ 4559300 w 4559300"/>
                  <a:gd name="connsiteY14" fmla="*/ 158750 h 828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59300" h="828675">
                    <a:moveTo>
                      <a:pt x="0" y="828675"/>
                    </a:moveTo>
                    <a:lnTo>
                      <a:pt x="323850" y="495300"/>
                    </a:lnTo>
                    <a:lnTo>
                      <a:pt x="647700" y="419100"/>
                    </a:lnTo>
                    <a:lnTo>
                      <a:pt x="977900" y="301625"/>
                    </a:lnTo>
                    <a:lnTo>
                      <a:pt x="1304925" y="282575"/>
                    </a:lnTo>
                    <a:lnTo>
                      <a:pt x="1628775" y="158750"/>
                    </a:lnTo>
                    <a:lnTo>
                      <a:pt x="1952625" y="142875"/>
                    </a:lnTo>
                    <a:lnTo>
                      <a:pt x="2279650" y="155575"/>
                    </a:lnTo>
                    <a:lnTo>
                      <a:pt x="2606675" y="257175"/>
                    </a:lnTo>
                    <a:lnTo>
                      <a:pt x="2933700" y="34925"/>
                    </a:lnTo>
                    <a:lnTo>
                      <a:pt x="3254375" y="0"/>
                    </a:lnTo>
                    <a:lnTo>
                      <a:pt x="3571875" y="123825"/>
                    </a:lnTo>
                    <a:lnTo>
                      <a:pt x="3908425" y="231775"/>
                    </a:lnTo>
                    <a:lnTo>
                      <a:pt x="4232275" y="69850"/>
                    </a:lnTo>
                    <a:lnTo>
                      <a:pt x="4559300" y="158750"/>
                    </a:lnTo>
                  </a:path>
                </a:pathLst>
              </a:cu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nvGrpSpPr>
              <p:cNvPr id="3327" name="グループ化 3326">
                <a:extLst>
                  <a:ext uri="{FF2B5EF4-FFF2-40B4-BE49-F238E27FC236}">
                    <a16:creationId xmlns:a16="http://schemas.microsoft.com/office/drawing/2014/main" id="{91325DCA-B0BE-0609-7FD0-D2D197D58B40}"/>
                  </a:ext>
                </a:extLst>
              </p:cNvPr>
              <p:cNvGrpSpPr/>
              <p:nvPr/>
            </p:nvGrpSpPr>
            <p:grpSpPr>
              <a:xfrm>
                <a:off x="21563606" y="17335514"/>
                <a:ext cx="3523834" cy="2612837"/>
                <a:chOff x="79043161" y="17335514"/>
                <a:chExt cx="3523834" cy="2612837"/>
              </a:xfrm>
            </p:grpSpPr>
            <p:grpSp>
              <p:nvGrpSpPr>
                <p:cNvPr id="3345" name="グループ化 3344">
                  <a:extLst>
                    <a:ext uri="{FF2B5EF4-FFF2-40B4-BE49-F238E27FC236}">
                      <a16:creationId xmlns:a16="http://schemas.microsoft.com/office/drawing/2014/main" id="{E7065965-ADDF-0900-CF3A-81834795B166}"/>
                    </a:ext>
                  </a:extLst>
                </p:cNvPr>
                <p:cNvGrpSpPr/>
                <p:nvPr/>
              </p:nvGrpSpPr>
              <p:grpSpPr>
                <a:xfrm>
                  <a:off x="79043161" y="19574666"/>
                  <a:ext cx="108000" cy="373685"/>
                  <a:chOff x="1935865" y="4147812"/>
                  <a:chExt cx="108000" cy="269130"/>
                </a:xfrm>
              </p:grpSpPr>
              <p:cxnSp>
                <p:nvCxnSpPr>
                  <p:cNvPr id="3402" name="直線コネクタ 3401">
                    <a:extLst>
                      <a:ext uri="{FF2B5EF4-FFF2-40B4-BE49-F238E27FC236}">
                        <a16:creationId xmlns:a16="http://schemas.microsoft.com/office/drawing/2014/main" id="{A537F60C-DA46-F542-E4D5-D6DB1CBCC3B2}"/>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403" name="直線コネクタ 3402">
                    <a:extLst>
                      <a:ext uri="{FF2B5EF4-FFF2-40B4-BE49-F238E27FC236}">
                        <a16:creationId xmlns:a16="http://schemas.microsoft.com/office/drawing/2014/main" id="{F23FCB34-5225-1807-8ADE-B032900A4822}"/>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404" name="直線コネクタ 3403">
                    <a:extLst>
                      <a:ext uri="{FF2B5EF4-FFF2-40B4-BE49-F238E27FC236}">
                        <a16:creationId xmlns:a16="http://schemas.microsoft.com/office/drawing/2014/main" id="{76BF8840-C1B0-5AA3-4757-79351F263C7B}"/>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46" name="グループ化 3345">
                  <a:extLst>
                    <a:ext uri="{FF2B5EF4-FFF2-40B4-BE49-F238E27FC236}">
                      <a16:creationId xmlns:a16="http://schemas.microsoft.com/office/drawing/2014/main" id="{EF52FEB3-C02F-BDC0-FFC6-E6B94627D48A}"/>
                    </a:ext>
                  </a:extLst>
                </p:cNvPr>
                <p:cNvGrpSpPr/>
                <p:nvPr/>
              </p:nvGrpSpPr>
              <p:grpSpPr>
                <a:xfrm>
                  <a:off x="79287149" y="18700029"/>
                  <a:ext cx="108000" cy="977074"/>
                  <a:chOff x="1935865" y="4147812"/>
                  <a:chExt cx="108000" cy="269130"/>
                </a:xfrm>
              </p:grpSpPr>
              <p:cxnSp>
                <p:nvCxnSpPr>
                  <p:cNvPr id="3399" name="直線コネクタ 3398">
                    <a:extLst>
                      <a:ext uri="{FF2B5EF4-FFF2-40B4-BE49-F238E27FC236}">
                        <a16:creationId xmlns:a16="http://schemas.microsoft.com/office/drawing/2014/main" id="{5EC0199F-6F94-A7C3-D852-07308BACE7C9}"/>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400" name="直線コネクタ 3399">
                    <a:extLst>
                      <a:ext uri="{FF2B5EF4-FFF2-40B4-BE49-F238E27FC236}">
                        <a16:creationId xmlns:a16="http://schemas.microsoft.com/office/drawing/2014/main" id="{E5F91798-89E1-A8F3-D75C-6521E7C337FA}"/>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401" name="直線コネクタ 3400">
                    <a:extLst>
                      <a:ext uri="{FF2B5EF4-FFF2-40B4-BE49-F238E27FC236}">
                        <a16:creationId xmlns:a16="http://schemas.microsoft.com/office/drawing/2014/main" id="{32000E61-57BD-5D9B-A035-71A838AFFFEC}"/>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47" name="グループ化 3346">
                  <a:extLst>
                    <a:ext uri="{FF2B5EF4-FFF2-40B4-BE49-F238E27FC236}">
                      <a16:creationId xmlns:a16="http://schemas.microsoft.com/office/drawing/2014/main" id="{E7F77B41-FDD5-73C0-2B1D-AC0455DA8F93}"/>
                    </a:ext>
                  </a:extLst>
                </p:cNvPr>
                <p:cNvGrpSpPr/>
                <p:nvPr/>
              </p:nvGrpSpPr>
              <p:grpSpPr>
                <a:xfrm>
                  <a:off x="79531137" y="18414971"/>
                  <a:ext cx="108000" cy="1283475"/>
                  <a:chOff x="1935865" y="4147812"/>
                  <a:chExt cx="108000" cy="269130"/>
                </a:xfrm>
              </p:grpSpPr>
              <p:cxnSp>
                <p:nvCxnSpPr>
                  <p:cNvPr id="3396" name="直線コネクタ 3395">
                    <a:extLst>
                      <a:ext uri="{FF2B5EF4-FFF2-40B4-BE49-F238E27FC236}">
                        <a16:creationId xmlns:a16="http://schemas.microsoft.com/office/drawing/2014/main" id="{EE794A51-BC60-6806-CEDE-4F61B51410A9}"/>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97" name="直線コネクタ 3396">
                    <a:extLst>
                      <a:ext uri="{FF2B5EF4-FFF2-40B4-BE49-F238E27FC236}">
                        <a16:creationId xmlns:a16="http://schemas.microsoft.com/office/drawing/2014/main" id="{C9620716-A65D-CAF6-7C7A-AF136BF67E50}"/>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98" name="直線コネクタ 3397">
                    <a:extLst>
                      <a:ext uri="{FF2B5EF4-FFF2-40B4-BE49-F238E27FC236}">
                        <a16:creationId xmlns:a16="http://schemas.microsoft.com/office/drawing/2014/main" id="{CABC2CE3-6BC2-D1B9-8EC3-8AC49BE473F7}"/>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48" name="グループ化 3347">
                  <a:extLst>
                    <a:ext uri="{FF2B5EF4-FFF2-40B4-BE49-F238E27FC236}">
                      <a16:creationId xmlns:a16="http://schemas.microsoft.com/office/drawing/2014/main" id="{AB432AAB-4241-388C-2A83-DD66D44E7375}"/>
                    </a:ext>
                  </a:extLst>
                </p:cNvPr>
                <p:cNvGrpSpPr/>
                <p:nvPr/>
              </p:nvGrpSpPr>
              <p:grpSpPr>
                <a:xfrm>
                  <a:off x="79775125" y="17922294"/>
                  <a:ext cx="108000" cy="1864721"/>
                  <a:chOff x="1935865" y="4147812"/>
                  <a:chExt cx="108000" cy="269130"/>
                </a:xfrm>
              </p:grpSpPr>
              <p:cxnSp>
                <p:nvCxnSpPr>
                  <p:cNvPr id="3393" name="直線コネクタ 3392">
                    <a:extLst>
                      <a:ext uri="{FF2B5EF4-FFF2-40B4-BE49-F238E27FC236}">
                        <a16:creationId xmlns:a16="http://schemas.microsoft.com/office/drawing/2014/main" id="{88A30357-6251-C419-E4B6-88D4EED08B9E}"/>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94" name="直線コネクタ 3393">
                    <a:extLst>
                      <a:ext uri="{FF2B5EF4-FFF2-40B4-BE49-F238E27FC236}">
                        <a16:creationId xmlns:a16="http://schemas.microsoft.com/office/drawing/2014/main" id="{5517E4EB-09C3-D70E-600D-F200C56B4AC3}"/>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95" name="直線コネクタ 3394">
                    <a:extLst>
                      <a:ext uri="{FF2B5EF4-FFF2-40B4-BE49-F238E27FC236}">
                        <a16:creationId xmlns:a16="http://schemas.microsoft.com/office/drawing/2014/main" id="{15BB67FC-93D7-951C-E32D-79FE81A49F83}"/>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49" name="グループ化 3348">
                  <a:extLst>
                    <a:ext uri="{FF2B5EF4-FFF2-40B4-BE49-F238E27FC236}">
                      <a16:creationId xmlns:a16="http://schemas.microsoft.com/office/drawing/2014/main" id="{FE85D03A-704F-7609-6E41-509BB41748E0}"/>
                    </a:ext>
                  </a:extLst>
                </p:cNvPr>
                <p:cNvGrpSpPr/>
                <p:nvPr/>
              </p:nvGrpSpPr>
              <p:grpSpPr>
                <a:xfrm>
                  <a:off x="80019113" y="17811582"/>
                  <a:ext cx="108000" cy="2014184"/>
                  <a:chOff x="1935865" y="4147812"/>
                  <a:chExt cx="108000" cy="269130"/>
                </a:xfrm>
              </p:grpSpPr>
              <p:cxnSp>
                <p:nvCxnSpPr>
                  <p:cNvPr id="3390" name="直線コネクタ 3389">
                    <a:extLst>
                      <a:ext uri="{FF2B5EF4-FFF2-40B4-BE49-F238E27FC236}">
                        <a16:creationId xmlns:a16="http://schemas.microsoft.com/office/drawing/2014/main" id="{42B6D309-7B68-8CFC-322E-DCAF8B9E1938}"/>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91" name="直線コネクタ 3390">
                    <a:extLst>
                      <a:ext uri="{FF2B5EF4-FFF2-40B4-BE49-F238E27FC236}">
                        <a16:creationId xmlns:a16="http://schemas.microsoft.com/office/drawing/2014/main" id="{098C0BAF-77F1-C6E6-684A-60F781282EAC}"/>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92" name="直線コネクタ 3391">
                    <a:extLst>
                      <a:ext uri="{FF2B5EF4-FFF2-40B4-BE49-F238E27FC236}">
                        <a16:creationId xmlns:a16="http://schemas.microsoft.com/office/drawing/2014/main" id="{E421D0D1-F6B1-07CB-34A4-0904417F7DED}"/>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0" name="グループ化 3349">
                  <a:extLst>
                    <a:ext uri="{FF2B5EF4-FFF2-40B4-BE49-F238E27FC236}">
                      <a16:creationId xmlns:a16="http://schemas.microsoft.com/office/drawing/2014/main" id="{820D351B-9D06-B50D-7D22-4674101C65C6}"/>
                    </a:ext>
                  </a:extLst>
                </p:cNvPr>
                <p:cNvGrpSpPr/>
                <p:nvPr/>
              </p:nvGrpSpPr>
              <p:grpSpPr>
                <a:xfrm>
                  <a:off x="80263101" y="17335514"/>
                  <a:ext cx="108000" cy="2545609"/>
                  <a:chOff x="1935865" y="4147812"/>
                  <a:chExt cx="108000" cy="269130"/>
                </a:xfrm>
              </p:grpSpPr>
              <p:cxnSp>
                <p:nvCxnSpPr>
                  <p:cNvPr id="3387" name="直線コネクタ 3386">
                    <a:extLst>
                      <a:ext uri="{FF2B5EF4-FFF2-40B4-BE49-F238E27FC236}">
                        <a16:creationId xmlns:a16="http://schemas.microsoft.com/office/drawing/2014/main" id="{24A66986-2CCB-AFE7-7EC6-A255A3880802}"/>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88" name="直線コネクタ 3387">
                    <a:extLst>
                      <a:ext uri="{FF2B5EF4-FFF2-40B4-BE49-F238E27FC236}">
                        <a16:creationId xmlns:a16="http://schemas.microsoft.com/office/drawing/2014/main" id="{E7729A8E-325F-CDBF-F2C1-A1998BC94B56}"/>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89" name="直線コネクタ 3388">
                    <a:extLst>
                      <a:ext uri="{FF2B5EF4-FFF2-40B4-BE49-F238E27FC236}">
                        <a16:creationId xmlns:a16="http://schemas.microsoft.com/office/drawing/2014/main" id="{E2A68E62-B647-1347-EC66-D9DA26C6FC2D}"/>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1" name="グループ化 3350">
                  <a:extLst>
                    <a:ext uri="{FF2B5EF4-FFF2-40B4-BE49-F238E27FC236}">
                      <a16:creationId xmlns:a16="http://schemas.microsoft.com/office/drawing/2014/main" id="{E666313A-74D5-3BBE-3425-BF0BEEB747EA}"/>
                    </a:ext>
                  </a:extLst>
                </p:cNvPr>
                <p:cNvGrpSpPr/>
                <p:nvPr/>
              </p:nvGrpSpPr>
              <p:grpSpPr>
                <a:xfrm>
                  <a:off x="80507089" y="17335514"/>
                  <a:ext cx="108000" cy="2490252"/>
                  <a:chOff x="1935865" y="4147812"/>
                  <a:chExt cx="108000" cy="269130"/>
                </a:xfrm>
              </p:grpSpPr>
              <p:cxnSp>
                <p:nvCxnSpPr>
                  <p:cNvPr id="3384" name="直線コネクタ 3383">
                    <a:extLst>
                      <a:ext uri="{FF2B5EF4-FFF2-40B4-BE49-F238E27FC236}">
                        <a16:creationId xmlns:a16="http://schemas.microsoft.com/office/drawing/2014/main" id="{522707A5-2EF4-6A5F-2CA6-A778E03ED408}"/>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85" name="直線コネクタ 3384">
                    <a:extLst>
                      <a:ext uri="{FF2B5EF4-FFF2-40B4-BE49-F238E27FC236}">
                        <a16:creationId xmlns:a16="http://schemas.microsoft.com/office/drawing/2014/main" id="{2BE6FB53-2443-E285-001C-CE7DB20FC720}"/>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86" name="直線コネクタ 3385">
                    <a:extLst>
                      <a:ext uri="{FF2B5EF4-FFF2-40B4-BE49-F238E27FC236}">
                        <a16:creationId xmlns:a16="http://schemas.microsoft.com/office/drawing/2014/main" id="{32BD64FD-9FA9-77D1-3A2E-49EAC009726A}"/>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2" name="グループ化 3351">
                  <a:extLst>
                    <a:ext uri="{FF2B5EF4-FFF2-40B4-BE49-F238E27FC236}">
                      <a16:creationId xmlns:a16="http://schemas.microsoft.com/office/drawing/2014/main" id="{FD97401A-3FBB-A167-F91D-EF514F353D9B}"/>
                    </a:ext>
                  </a:extLst>
                </p:cNvPr>
                <p:cNvGrpSpPr/>
                <p:nvPr/>
              </p:nvGrpSpPr>
              <p:grpSpPr>
                <a:xfrm>
                  <a:off x="80751077" y="17590153"/>
                  <a:ext cx="108000" cy="2030791"/>
                  <a:chOff x="1935865" y="4147812"/>
                  <a:chExt cx="108000" cy="269130"/>
                </a:xfrm>
              </p:grpSpPr>
              <p:cxnSp>
                <p:nvCxnSpPr>
                  <p:cNvPr id="3381" name="直線コネクタ 3380">
                    <a:extLst>
                      <a:ext uri="{FF2B5EF4-FFF2-40B4-BE49-F238E27FC236}">
                        <a16:creationId xmlns:a16="http://schemas.microsoft.com/office/drawing/2014/main" id="{2B9C2347-0C95-CE39-D0BB-BDCBC3252AC0}"/>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82" name="直線コネクタ 3381">
                    <a:extLst>
                      <a:ext uri="{FF2B5EF4-FFF2-40B4-BE49-F238E27FC236}">
                        <a16:creationId xmlns:a16="http://schemas.microsoft.com/office/drawing/2014/main" id="{E1FA270A-38A1-B1EC-56DC-06B352994AA9}"/>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83" name="直線コネクタ 3382">
                    <a:extLst>
                      <a:ext uri="{FF2B5EF4-FFF2-40B4-BE49-F238E27FC236}">
                        <a16:creationId xmlns:a16="http://schemas.microsoft.com/office/drawing/2014/main" id="{E859C045-BCE9-E970-0989-62BE1B397646}"/>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3" name="グループ化 3352">
                  <a:extLst>
                    <a:ext uri="{FF2B5EF4-FFF2-40B4-BE49-F238E27FC236}">
                      <a16:creationId xmlns:a16="http://schemas.microsoft.com/office/drawing/2014/main" id="{885F3044-2191-50DE-4D34-0382320D10BA}"/>
                    </a:ext>
                  </a:extLst>
                </p:cNvPr>
                <p:cNvGrpSpPr/>
                <p:nvPr/>
              </p:nvGrpSpPr>
              <p:grpSpPr>
                <a:xfrm>
                  <a:off x="80995064" y="17806046"/>
                  <a:ext cx="108000" cy="1936684"/>
                  <a:chOff x="1935865" y="4147812"/>
                  <a:chExt cx="108000" cy="269130"/>
                </a:xfrm>
              </p:grpSpPr>
              <p:cxnSp>
                <p:nvCxnSpPr>
                  <p:cNvPr id="3378" name="直線コネクタ 3377">
                    <a:extLst>
                      <a:ext uri="{FF2B5EF4-FFF2-40B4-BE49-F238E27FC236}">
                        <a16:creationId xmlns:a16="http://schemas.microsoft.com/office/drawing/2014/main" id="{7B455F3D-11E9-CA50-FCF8-450D90C56590}"/>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79" name="直線コネクタ 3378">
                    <a:extLst>
                      <a:ext uri="{FF2B5EF4-FFF2-40B4-BE49-F238E27FC236}">
                        <a16:creationId xmlns:a16="http://schemas.microsoft.com/office/drawing/2014/main" id="{7FDE4AA6-8F4A-7976-F66B-1D8AD42290E7}"/>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80" name="直線コネクタ 3379">
                    <a:extLst>
                      <a:ext uri="{FF2B5EF4-FFF2-40B4-BE49-F238E27FC236}">
                        <a16:creationId xmlns:a16="http://schemas.microsoft.com/office/drawing/2014/main" id="{FEA7EA96-1C89-1BAF-A552-398E757E78C4}"/>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4" name="グループ化 3353">
                  <a:extLst>
                    <a:ext uri="{FF2B5EF4-FFF2-40B4-BE49-F238E27FC236}">
                      <a16:creationId xmlns:a16="http://schemas.microsoft.com/office/drawing/2014/main" id="{BEFF429D-24DE-48A1-6C12-D475F488DBA3}"/>
                    </a:ext>
                  </a:extLst>
                </p:cNvPr>
                <p:cNvGrpSpPr/>
                <p:nvPr/>
              </p:nvGrpSpPr>
              <p:grpSpPr>
                <a:xfrm>
                  <a:off x="81239052" y="17540332"/>
                  <a:ext cx="108000" cy="1720793"/>
                  <a:chOff x="1935865" y="4147812"/>
                  <a:chExt cx="108000" cy="269130"/>
                </a:xfrm>
              </p:grpSpPr>
              <p:cxnSp>
                <p:nvCxnSpPr>
                  <p:cNvPr id="3375" name="直線コネクタ 3374">
                    <a:extLst>
                      <a:ext uri="{FF2B5EF4-FFF2-40B4-BE49-F238E27FC236}">
                        <a16:creationId xmlns:a16="http://schemas.microsoft.com/office/drawing/2014/main" id="{E9DAB477-8CEF-05A6-9091-9E35A495B847}"/>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76" name="直線コネクタ 3375">
                    <a:extLst>
                      <a:ext uri="{FF2B5EF4-FFF2-40B4-BE49-F238E27FC236}">
                        <a16:creationId xmlns:a16="http://schemas.microsoft.com/office/drawing/2014/main" id="{553F8C19-2561-824A-48C5-68A356D77583}"/>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77" name="直線コネクタ 3376">
                    <a:extLst>
                      <a:ext uri="{FF2B5EF4-FFF2-40B4-BE49-F238E27FC236}">
                        <a16:creationId xmlns:a16="http://schemas.microsoft.com/office/drawing/2014/main" id="{C713B48E-B408-1AAE-0C24-B9D6D10B4536}"/>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5" name="グループ化 3354">
                  <a:extLst>
                    <a:ext uri="{FF2B5EF4-FFF2-40B4-BE49-F238E27FC236}">
                      <a16:creationId xmlns:a16="http://schemas.microsoft.com/office/drawing/2014/main" id="{3E0FC8F3-8215-E322-97D9-3E1F3C9F98EE}"/>
                    </a:ext>
                  </a:extLst>
                </p:cNvPr>
                <p:cNvGrpSpPr/>
                <p:nvPr/>
              </p:nvGrpSpPr>
              <p:grpSpPr>
                <a:xfrm>
                  <a:off x="81483040" y="17419933"/>
                  <a:ext cx="108000" cy="1821818"/>
                  <a:chOff x="1935865" y="4147812"/>
                  <a:chExt cx="108000" cy="269130"/>
                </a:xfrm>
              </p:grpSpPr>
              <p:cxnSp>
                <p:nvCxnSpPr>
                  <p:cNvPr id="3372" name="直線コネクタ 3371">
                    <a:extLst>
                      <a:ext uri="{FF2B5EF4-FFF2-40B4-BE49-F238E27FC236}">
                        <a16:creationId xmlns:a16="http://schemas.microsoft.com/office/drawing/2014/main" id="{099F041E-C6F0-372F-5B1F-7ACBE8BF5987}"/>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73" name="直線コネクタ 3372">
                    <a:extLst>
                      <a:ext uri="{FF2B5EF4-FFF2-40B4-BE49-F238E27FC236}">
                        <a16:creationId xmlns:a16="http://schemas.microsoft.com/office/drawing/2014/main" id="{A84E2F4D-2B41-3CDB-14C4-92C39AD2F306}"/>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74" name="直線コネクタ 3373">
                    <a:extLst>
                      <a:ext uri="{FF2B5EF4-FFF2-40B4-BE49-F238E27FC236}">
                        <a16:creationId xmlns:a16="http://schemas.microsoft.com/office/drawing/2014/main" id="{F7C657AF-17A4-72B9-2482-DCBE7C705281}"/>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6" name="グループ化 3355">
                  <a:extLst>
                    <a:ext uri="{FF2B5EF4-FFF2-40B4-BE49-F238E27FC236}">
                      <a16:creationId xmlns:a16="http://schemas.microsoft.com/office/drawing/2014/main" id="{66FC69A6-E2CB-C3D1-BD1E-4EC8610D3C08}"/>
                    </a:ext>
                  </a:extLst>
                </p:cNvPr>
                <p:cNvGrpSpPr/>
                <p:nvPr/>
              </p:nvGrpSpPr>
              <p:grpSpPr>
                <a:xfrm>
                  <a:off x="81727028" y="17868321"/>
                  <a:ext cx="108000" cy="1356823"/>
                  <a:chOff x="1935865" y="4147812"/>
                  <a:chExt cx="108000" cy="269130"/>
                </a:xfrm>
              </p:grpSpPr>
              <p:cxnSp>
                <p:nvCxnSpPr>
                  <p:cNvPr id="3369" name="直線コネクタ 3368">
                    <a:extLst>
                      <a:ext uri="{FF2B5EF4-FFF2-40B4-BE49-F238E27FC236}">
                        <a16:creationId xmlns:a16="http://schemas.microsoft.com/office/drawing/2014/main" id="{5B2E22BA-AB51-E11A-4A16-C7C0AF85908E}"/>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70" name="直線コネクタ 3369">
                    <a:extLst>
                      <a:ext uri="{FF2B5EF4-FFF2-40B4-BE49-F238E27FC236}">
                        <a16:creationId xmlns:a16="http://schemas.microsoft.com/office/drawing/2014/main" id="{064CA239-6482-15BE-0EAA-4020C3D7BF69}"/>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71" name="直線コネクタ 3370">
                    <a:extLst>
                      <a:ext uri="{FF2B5EF4-FFF2-40B4-BE49-F238E27FC236}">
                        <a16:creationId xmlns:a16="http://schemas.microsoft.com/office/drawing/2014/main" id="{4519EED5-AB55-F204-F641-6C418BA2C0DB}"/>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7" name="グループ化 3356">
                  <a:extLst>
                    <a:ext uri="{FF2B5EF4-FFF2-40B4-BE49-F238E27FC236}">
                      <a16:creationId xmlns:a16="http://schemas.microsoft.com/office/drawing/2014/main" id="{95ED5F32-1C6B-CEF1-0C59-01121174FCD8}"/>
                    </a:ext>
                  </a:extLst>
                </p:cNvPr>
                <p:cNvGrpSpPr/>
                <p:nvPr/>
              </p:nvGrpSpPr>
              <p:grpSpPr>
                <a:xfrm>
                  <a:off x="81971016" y="18325014"/>
                  <a:ext cx="108000" cy="800487"/>
                  <a:chOff x="1935865" y="4147812"/>
                  <a:chExt cx="108000" cy="269130"/>
                </a:xfrm>
              </p:grpSpPr>
              <p:cxnSp>
                <p:nvCxnSpPr>
                  <p:cNvPr id="3366" name="直線コネクタ 3365">
                    <a:extLst>
                      <a:ext uri="{FF2B5EF4-FFF2-40B4-BE49-F238E27FC236}">
                        <a16:creationId xmlns:a16="http://schemas.microsoft.com/office/drawing/2014/main" id="{5881E474-B701-1509-505D-CDA95F648B9C}"/>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67" name="直線コネクタ 3366">
                    <a:extLst>
                      <a:ext uri="{FF2B5EF4-FFF2-40B4-BE49-F238E27FC236}">
                        <a16:creationId xmlns:a16="http://schemas.microsoft.com/office/drawing/2014/main" id="{1BD1FC55-6269-7109-74D2-EDEA41B1C176}"/>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68" name="直線コネクタ 3367">
                    <a:extLst>
                      <a:ext uri="{FF2B5EF4-FFF2-40B4-BE49-F238E27FC236}">
                        <a16:creationId xmlns:a16="http://schemas.microsoft.com/office/drawing/2014/main" id="{F0A53D70-6758-C677-66DA-E13255028DBE}"/>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8" name="グループ化 3357">
                  <a:extLst>
                    <a:ext uri="{FF2B5EF4-FFF2-40B4-BE49-F238E27FC236}">
                      <a16:creationId xmlns:a16="http://schemas.microsoft.com/office/drawing/2014/main" id="{D1DBEDFA-3896-1A74-A454-DD3B84A172EA}"/>
                    </a:ext>
                  </a:extLst>
                </p:cNvPr>
                <p:cNvGrpSpPr/>
                <p:nvPr/>
              </p:nvGrpSpPr>
              <p:grpSpPr>
                <a:xfrm>
                  <a:off x="82215004" y="17673190"/>
                  <a:ext cx="108000" cy="1527044"/>
                  <a:chOff x="1935865" y="4147812"/>
                  <a:chExt cx="108000" cy="269130"/>
                </a:xfrm>
              </p:grpSpPr>
              <p:cxnSp>
                <p:nvCxnSpPr>
                  <p:cNvPr id="3363" name="直線コネクタ 3362">
                    <a:extLst>
                      <a:ext uri="{FF2B5EF4-FFF2-40B4-BE49-F238E27FC236}">
                        <a16:creationId xmlns:a16="http://schemas.microsoft.com/office/drawing/2014/main" id="{9A016BF8-05F3-5D5B-DFC8-2C9B62D290CC}"/>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64" name="直線コネクタ 3363">
                    <a:extLst>
                      <a:ext uri="{FF2B5EF4-FFF2-40B4-BE49-F238E27FC236}">
                        <a16:creationId xmlns:a16="http://schemas.microsoft.com/office/drawing/2014/main" id="{4C383E50-3C7F-91CD-FC90-FC9C4A00B91E}"/>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65" name="直線コネクタ 3364">
                    <a:extLst>
                      <a:ext uri="{FF2B5EF4-FFF2-40B4-BE49-F238E27FC236}">
                        <a16:creationId xmlns:a16="http://schemas.microsoft.com/office/drawing/2014/main" id="{396570A0-5D37-E2B5-6B6D-28510CF58D26}"/>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359" name="グループ化 3358">
                  <a:extLst>
                    <a:ext uri="{FF2B5EF4-FFF2-40B4-BE49-F238E27FC236}">
                      <a16:creationId xmlns:a16="http://schemas.microsoft.com/office/drawing/2014/main" id="{DC5C5406-ACC7-A26F-39E8-0AE373DBD8AA}"/>
                    </a:ext>
                  </a:extLst>
                </p:cNvPr>
                <p:cNvGrpSpPr/>
                <p:nvPr/>
              </p:nvGrpSpPr>
              <p:grpSpPr>
                <a:xfrm>
                  <a:off x="82458995" y="17992875"/>
                  <a:ext cx="108000" cy="1219815"/>
                  <a:chOff x="1935865" y="4147812"/>
                  <a:chExt cx="108000" cy="269130"/>
                </a:xfrm>
              </p:grpSpPr>
              <p:cxnSp>
                <p:nvCxnSpPr>
                  <p:cNvPr id="3360" name="直線コネクタ 3359">
                    <a:extLst>
                      <a:ext uri="{FF2B5EF4-FFF2-40B4-BE49-F238E27FC236}">
                        <a16:creationId xmlns:a16="http://schemas.microsoft.com/office/drawing/2014/main" id="{C1D5E068-A61A-84E2-33E7-8AB25A1AB21A}"/>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361" name="直線コネクタ 3360">
                    <a:extLst>
                      <a:ext uri="{FF2B5EF4-FFF2-40B4-BE49-F238E27FC236}">
                        <a16:creationId xmlns:a16="http://schemas.microsoft.com/office/drawing/2014/main" id="{5D7ED970-C090-EE3C-B0B4-5CD50C1F3AAF}"/>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362" name="直線コネクタ 3361">
                    <a:extLst>
                      <a:ext uri="{FF2B5EF4-FFF2-40B4-BE49-F238E27FC236}">
                        <a16:creationId xmlns:a16="http://schemas.microsoft.com/office/drawing/2014/main" id="{17681512-775A-B11D-7724-5074CD61BC80}"/>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grpSp>
            <p:nvGrpSpPr>
              <p:cNvPr id="3328" name="グループ化 3327">
                <a:extLst>
                  <a:ext uri="{FF2B5EF4-FFF2-40B4-BE49-F238E27FC236}">
                    <a16:creationId xmlns:a16="http://schemas.microsoft.com/office/drawing/2014/main" id="{A0951B34-AAC6-4E22-4F08-9377FE9093CE}"/>
                  </a:ext>
                </a:extLst>
              </p:cNvPr>
              <p:cNvGrpSpPr/>
              <p:nvPr/>
            </p:nvGrpSpPr>
            <p:grpSpPr>
              <a:xfrm>
                <a:off x="21563606" y="18280891"/>
                <a:ext cx="3523834" cy="1536204"/>
                <a:chOff x="79043161" y="18240741"/>
                <a:chExt cx="3523834" cy="1536204"/>
              </a:xfrm>
            </p:grpSpPr>
            <p:sp>
              <p:nvSpPr>
                <p:cNvPr id="3330" name="円/楕円 169">
                  <a:extLst>
                    <a:ext uri="{FF2B5EF4-FFF2-40B4-BE49-F238E27FC236}">
                      <a16:creationId xmlns:a16="http://schemas.microsoft.com/office/drawing/2014/main" id="{75918A6D-B4A3-1B62-1CA1-2C90544C4D16}"/>
                    </a:ext>
                  </a:extLst>
                </p:cNvPr>
                <p:cNvSpPr/>
                <p:nvPr/>
              </p:nvSpPr>
              <p:spPr>
                <a:xfrm>
                  <a:off x="79043161" y="19668945"/>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31" name="円/楕円 169">
                  <a:extLst>
                    <a:ext uri="{FF2B5EF4-FFF2-40B4-BE49-F238E27FC236}">
                      <a16:creationId xmlns:a16="http://schemas.microsoft.com/office/drawing/2014/main" id="{CEF4AEFF-CC56-5C26-9EB9-409857C98146}"/>
                    </a:ext>
                  </a:extLst>
                </p:cNvPr>
                <p:cNvSpPr/>
                <p:nvPr/>
              </p:nvSpPr>
              <p:spPr>
                <a:xfrm>
                  <a:off x="79287149" y="19093235"/>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32" name="円/楕円 169">
                  <a:extLst>
                    <a:ext uri="{FF2B5EF4-FFF2-40B4-BE49-F238E27FC236}">
                      <a16:creationId xmlns:a16="http://schemas.microsoft.com/office/drawing/2014/main" id="{E8A93C30-F3D8-9943-9FE9-E7BB2E8915D3}"/>
                    </a:ext>
                  </a:extLst>
                </p:cNvPr>
                <p:cNvSpPr/>
                <p:nvPr/>
              </p:nvSpPr>
              <p:spPr>
                <a:xfrm>
                  <a:off x="79531137" y="18965914"/>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33" name="円/楕円 169">
                  <a:extLst>
                    <a:ext uri="{FF2B5EF4-FFF2-40B4-BE49-F238E27FC236}">
                      <a16:creationId xmlns:a16="http://schemas.microsoft.com/office/drawing/2014/main" id="{9440AEF4-892C-9C77-4242-A06F7BA9DA68}"/>
                    </a:ext>
                  </a:extLst>
                </p:cNvPr>
                <p:cNvSpPr/>
                <p:nvPr/>
              </p:nvSpPr>
              <p:spPr>
                <a:xfrm>
                  <a:off x="79775125" y="18761094"/>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34" name="円/楕円 169">
                  <a:extLst>
                    <a:ext uri="{FF2B5EF4-FFF2-40B4-BE49-F238E27FC236}">
                      <a16:creationId xmlns:a16="http://schemas.microsoft.com/office/drawing/2014/main" id="{049B4A27-5622-A856-0C52-AE74AED6CD43}"/>
                    </a:ext>
                  </a:extLst>
                </p:cNvPr>
                <p:cNvSpPr/>
                <p:nvPr/>
              </p:nvSpPr>
              <p:spPr>
                <a:xfrm>
                  <a:off x="80019113" y="18722345"/>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35" name="円/楕円 169">
                  <a:extLst>
                    <a:ext uri="{FF2B5EF4-FFF2-40B4-BE49-F238E27FC236}">
                      <a16:creationId xmlns:a16="http://schemas.microsoft.com/office/drawing/2014/main" id="{E68C2697-98D5-C589-476D-AA619B6721DB}"/>
                    </a:ext>
                  </a:extLst>
                </p:cNvPr>
                <p:cNvSpPr/>
                <p:nvPr/>
              </p:nvSpPr>
              <p:spPr>
                <a:xfrm>
                  <a:off x="80263101" y="1851198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36" name="円/楕円 169">
                  <a:extLst>
                    <a:ext uri="{FF2B5EF4-FFF2-40B4-BE49-F238E27FC236}">
                      <a16:creationId xmlns:a16="http://schemas.microsoft.com/office/drawing/2014/main" id="{9FB4EAF7-EE52-1732-5C3C-99D447C09D6E}"/>
                    </a:ext>
                  </a:extLst>
                </p:cNvPr>
                <p:cNvSpPr/>
                <p:nvPr/>
              </p:nvSpPr>
              <p:spPr>
                <a:xfrm>
                  <a:off x="80507089" y="18484311"/>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37" name="円/楕円 169">
                  <a:extLst>
                    <a:ext uri="{FF2B5EF4-FFF2-40B4-BE49-F238E27FC236}">
                      <a16:creationId xmlns:a16="http://schemas.microsoft.com/office/drawing/2014/main" id="{B2844489-7553-6061-553C-7F7EAE352BE4}"/>
                    </a:ext>
                  </a:extLst>
                </p:cNvPr>
                <p:cNvSpPr/>
                <p:nvPr/>
              </p:nvSpPr>
              <p:spPr>
                <a:xfrm>
                  <a:off x="80751077" y="1851198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38" name="円/楕円 169">
                  <a:extLst>
                    <a:ext uri="{FF2B5EF4-FFF2-40B4-BE49-F238E27FC236}">
                      <a16:creationId xmlns:a16="http://schemas.microsoft.com/office/drawing/2014/main" id="{9379CBAF-0E73-4410-B6CF-144D71D237DC}"/>
                    </a:ext>
                  </a:extLst>
                </p:cNvPr>
                <p:cNvSpPr/>
                <p:nvPr/>
              </p:nvSpPr>
              <p:spPr>
                <a:xfrm>
                  <a:off x="80995064" y="1867805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39" name="円/楕円 169">
                  <a:extLst>
                    <a:ext uri="{FF2B5EF4-FFF2-40B4-BE49-F238E27FC236}">
                      <a16:creationId xmlns:a16="http://schemas.microsoft.com/office/drawing/2014/main" id="{75CB1CA0-40C1-BCE1-F2D7-902EF09586AF}"/>
                    </a:ext>
                  </a:extLst>
                </p:cNvPr>
                <p:cNvSpPr/>
                <p:nvPr/>
              </p:nvSpPr>
              <p:spPr>
                <a:xfrm>
                  <a:off x="81239052" y="1830716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40" name="円/楕円 169">
                  <a:extLst>
                    <a:ext uri="{FF2B5EF4-FFF2-40B4-BE49-F238E27FC236}">
                      <a16:creationId xmlns:a16="http://schemas.microsoft.com/office/drawing/2014/main" id="{3F8B6011-42D4-0936-5E54-3105EF9AC958}"/>
                    </a:ext>
                  </a:extLst>
                </p:cNvPr>
                <p:cNvSpPr/>
                <p:nvPr/>
              </p:nvSpPr>
              <p:spPr>
                <a:xfrm>
                  <a:off x="81483040" y="18240741"/>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41" name="円/楕円 169">
                  <a:extLst>
                    <a:ext uri="{FF2B5EF4-FFF2-40B4-BE49-F238E27FC236}">
                      <a16:creationId xmlns:a16="http://schemas.microsoft.com/office/drawing/2014/main" id="{7D06A0BC-F135-DE20-0743-6D851CF7AD4A}"/>
                    </a:ext>
                  </a:extLst>
                </p:cNvPr>
                <p:cNvSpPr/>
                <p:nvPr/>
              </p:nvSpPr>
              <p:spPr>
                <a:xfrm>
                  <a:off x="81727028" y="18451097"/>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42" name="円/楕円 169">
                  <a:extLst>
                    <a:ext uri="{FF2B5EF4-FFF2-40B4-BE49-F238E27FC236}">
                      <a16:creationId xmlns:a16="http://schemas.microsoft.com/office/drawing/2014/main" id="{5FC364A0-5D1B-0777-47B3-724DC372B7F5}"/>
                    </a:ext>
                  </a:extLst>
                </p:cNvPr>
                <p:cNvSpPr/>
                <p:nvPr/>
              </p:nvSpPr>
              <p:spPr>
                <a:xfrm>
                  <a:off x="81971016" y="18633774"/>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43" name="円/楕円 169">
                  <a:extLst>
                    <a:ext uri="{FF2B5EF4-FFF2-40B4-BE49-F238E27FC236}">
                      <a16:creationId xmlns:a16="http://schemas.microsoft.com/office/drawing/2014/main" id="{2BFF7C52-AD54-1BEF-A89A-83C196C4DF15}"/>
                    </a:ext>
                  </a:extLst>
                </p:cNvPr>
                <p:cNvSpPr/>
                <p:nvPr/>
              </p:nvSpPr>
              <p:spPr>
                <a:xfrm>
                  <a:off x="82215004" y="1834591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344" name="円/楕円 169">
                  <a:extLst>
                    <a:ext uri="{FF2B5EF4-FFF2-40B4-BE49-F238E27FC236}">
                      <a16:creationId xmlns:a16="http://schemas.microsoft.com/office/drawing/2014/main" id="{4736A448-9A73-2BED-C064-DE4AEE6CF976}"/>
                    </a:ext>
                  </a:extLst>
                </p:cNvPr>
                <p:cNvSpPr/>
                <p:nvPr/>
              </p:nvSpPr>
              <p:spPr>
                <a:xfrm>
                  <a:off x="82458995" y="1851198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3329" name="テキスト ボックス 3328">
                <a:extLst>
                  <a:ext uri="{FF2B5EF4-FFF2-40B4-BE49-F238E27FC236}">
                    <a16:creationId xmlns:a16="http://schemas.microsoft.com/office/drawing/2014/main" id="{ADA797EA-7375-93C4-EB9F-3D10FAD2F1E6}"/>
                  </a:ext>
                </a:extLst>
              </p:cNvPr>
              <p:cNvSpPr txBox="1"/>
              <p:nvPr/>
            </p:nvSpPr>
            <p:spPr>
              <a:xfrm>
                <a:off x="20859621" y="20627962"/>
                <a:ext cx="629981" cy="323165"/>
              </a:xfrm>
              <a:prstGeom prst="rect">
                <a:avLst/>
              </a:prstGeom>
              <a:noFill/>
            </p:spPr>
            <p:txBody>
              <a:bodyPr wrap="none" lIns="0" tIns="0" rIns="0" bIns="0" rtlCol="0" anchor="t">
                <a:spAutoFit/>
              </a:bodyPr>
              <a:lstStyle>
                <a:defPPr>
                  <a:defRPr lang="ja-JP"/>
                </a:defPPr>
                <a:lvl1pPr algn="r" defTabSz="2280879">
                  <a:defRPr sz="900">
                    <a:solidFill>
                      <a:prstClr val="black"/>
                    </a:solidFill>
                    <a:latin typeface="+mn-lt"/>
                    <a:ea typeface="+mn-ea"/>
                    <a:cs typeface="Arial" panose="020B0604020202020204" pitchFamily="34" charset="0"/>
                  </a:defRPr>
                </a:lvl1p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Number of</a:t>
                </a:r>
                <a:b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br>
                <a: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 patients</a:t>
                </a:r>
                <a:endParaRPr kumimoji="1" lang="ja-JP" altLang="en-US"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endParaRPr>
              </a:p>
            </p:txBody>
          </p:sp>
          <p:cxnSp>
            <p:nvCxnSpPr>
              <p:cNvPr id="3692" name="直線コネクタ 3691">
                <a:extLst>
                  <a:ext uri="{FF2B5EF4-FFF2-40B4-BE49-F238E27FC236}">
                    <a16:creationId xmlns:a16="http://schemas.microsoft.com/office/drawing/2014/main" id="{6E4E15E3-9329-175C-648A-8CE807230157}"/>
                  </a:ext>
                </a:extLst>
              </p:cNvPr>
              <p:cNvCxnSpPr>
                <a:cxnSpLocks/>
              </p:cNvCxnSpPr>
              <p:nvPr/>
            </p:nvCxnSpPr>
            <p:spPr>
              <a:xfrm>
                <a:off x="22715242" y="17102582"/>
                <a:ext cx="0" cy="3841200"/>
              </a:xfrm>
              <a:prstGeom prst="line">
                <a:avLst/>
              </a:prstGeom>
              <a:ln w="38100">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nvGrpSpPr>
              <p:cNvPr id="3712" name="グループ化 3711">
                <a:extLst>
                  <a:ext uri="{FF2B5EF4-FFF2-40B4-BE49-F238E27FC236}">
                    <a16:creationId xmlns:a16="http://schemas.microsoft.com/office/drawing/2014/main" id="{F002D520-F34C-F4F6-DA21-C5D527B8022F}"/>
                  </a:ext>
                </a:extLst>
              </p:cNvPr>
              <p:cNvGrpSpPr/>
              <p:nvPr/>
            </p:nvGrpSpPr>
            <p:grpSpPr>
              <a:xfrm>
                <a:off x="22712872" y="19401533"/>
                <a:ext cx="2083573" cy="369332"/>
                <a:chOff x="22712872" y="19401533"/>
                <a:chExt cx="2083573" cy="369332"/>
              </a:xfrm>
            </p:grpSpPr>
            <p:sp>
              <p:nvSpPr>
                <p:cNvPr id="3695" name="矢印: 右 3694">
                  <a:extLst>
                    <a:ext uri="{FF2B5EF4-FFF2-40B4-BE49-F238E27FC236}">
                      <a16:creationId xmlns:a16="http://schemas.microsoft.com/office/drawing/2014/main" id="{09AAC83D-D05F-B5A5-0143-A0F0751464F1}"/>
                    </a:ext>
                  </a:extLst>
                </p:cNvPr>
                <p:cNvSpPr/>
                <p:nvPr/>
              </p:nvSpPr>
              <p:spPr>
                <a:xfrm>
                  <a:off x="22712872" y="19436047"/>
                  <a:ext cx="231078" cy="300304"/>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96" name="テキスト ボックス 3695">
                  <a:extLst>
                    <a:ext uri="{FF2B5EF4-FFF2-40B4-BE49-F238E27FC236}">
                      <a16:creationId xmlns:a16="http://schemas.microsoft.com/office/drawing/2014/main" id="{487052AA-AF16-C311-C97C-BF8CF499498B}"/>
                    </a:ext>
                  </a:extLst>
                </p:cNvPr>
                <p:cNvSpPr txBox="1"/>
                <p:nvPr/>
              </p:nvSpPr>
              <p:spPr>
                <a:xfrm>
                  <a:off x="22906184" y="19401533"/>
                  <a:ext cx="1890261" cy="369332"/>
                </a:xfrm>
                <a:prstGeom prst="rect">
                  <a:avLst/>
                </a:prstGeom>
                <a:noFill/>
              </p:spPr>
              <p:txBody>
                <a:bodyPr wrap="none" rtlCol="0">
                  <a:spAutoFit/>
                </a:bodyPr>
                <a:lstStyle>
                  <a:defPPr>
                    <a:defRPr lang="en-US"/>
                  </a:defPPr>
                  <a:lvl1pPr>
                    <a:defRPr kumimoji="1">
                      <a:solidFill>
                        <a:schemeClr val="accent6">
                          <a:lumMod val="75000"/>
                        </a:schemeClr>
                      </a:solidFill>
                      <a:latin typeface="Arial" panose="020B0604020202020204" pitchFamily="34" charset="0"/>
                      <a:ea typeface="Meiryo UI" panose="020B0604030504040204" pitchFamily="50" charset="-128"/>
                      <a:cs typeface="Arial" panose="020B0604020202020204" pitchFamily="34" charset="0"/>
                    </a:defRPr>
                  </a:lvl1pPr>
                </a:lstStyle>
                <a:p>
                  <a:r>
                    <a:rPr lang="en-US" altLang="ja-JP">
                      <a:effectLst>
                        <a:glow rad="101600">
                          <a:schemeClr val="bg1"/>
                        </a:glow>
                      </a:effectLst>
                    </a:rPr>
                    <a:t>Extension</a:t>
                  </a:r>
                  <a:r>
                    <a:rPr lang="ja-JP" altLang="en-US">
                      <a:effectLst>
                        <a:glow rad="101600">
                          <a:schemeClr val="bg1"/>
                        </a:glow>
                      </a:effectLst>
                    </a:rPr>
                    <a:t> </a:t>
                  </a:r>
                  <a:r>
                    <a:rPr lang="en-US" altLang="ja-JP" dirty="0">
                      <a:effectLst>
                        <a:glow rad="101600">
                          <a:schemeClr val="bg1"/>
                        </a:glow>
                      </a:effectLst>
                    </a:rPr>
                    <a:t>phase</a:t>
                  </a:r>
                  <a:endParaRPr lang="ja-JP" altLang="en-US" dirty="0">
                    <a:effectLst>
                      <a:glow rad="101600">
                        <a:schemeClr val="bg1"/>
                      </a:glow>
                    </a:effectLst>
                  </a:endParaRPr>
                </a:p>
              </p:txBody>
            </p:sp>
          </p:grpSp>
        </p:grpSp>
        <p:grpSp>
          <p:nvGrpSpPr>
            <p:cNvPr id="3729" name="グループ化 3728">
              <a:extLst>
                <a:ext uri="{FF2B5EF4-FFF2-40B4-BE49-F238E27FC236}">
                  <a16:creationId xmlns:a16="http://schemas.microsoft.com/office/drawing/2014/main" id="{13AA5569-D92C-9D8B-76AF-03E7EC802F92}"/>
                </a:ext>
              </a:extLst>
            </p:cNvPr>
            <p:cNvGrpSpPr/>
            <p:nvPr/>
          </p:nvGrpSpPr>
          <p:grpSpPr>
            <a:xfrm>
              <a:off x="20848976" y="21206041"/>
              <a:ext cx="8859277" cy="4334702"/>
              <a:chOff x="20848976" y="21206041"/>
              <a:chExt cx="8859277" cy="4334702"/>
            </a:xfrm>
          </p:grpSpPr>
          <p:grpSp>
            <p:nvGrpSpPr>
              <p:cNvPr id="3725" name="グループ化 3724">
                <a:extLst>
                  <a:ext uri="{FF2B5EF4-FFF2-40B4-BE49-F238E27FC236}">
                    <a16:creationId xmlns:a16="http://schemas.microsoft.com/office/drawing/2014/main" id="{C581E971-6994-3941-D664-4850E3E63E1B}"/>
                  </a:ext>
                </a:extLst>
              </p:cNvPr>
              <p:cNvGrpSpPr/>
              <p:nvPr/>
            </p:nvGrpSpPr>
            <p:grpSpPr>
              <a:xfrm>
                <a:off x="20848976" y="21206041"/>
                <a:ext cx="4310741" cy="4334702"/>
                <a:chOff x="20848976" y="21040941"/>
                <a:chExt cx="4310741" cy="4334702"/>
              </a:xfrm>
            </p:grpSpPr>
            <p:sp>
              <p:nvSpPr>
                <p:cNvPr id="3550" name="テキスト ボックス 3549">
                  <a:extLst>
                    <a:ext uri="{FF2B5EF4-FFF2-40B4-BE49-F238E27FC236}">
                      <a16:creationId xmlns:a16="http://schemas.microsoft.com/office/drawing/2014/main" id="{04D6F4D6-8126-CAB2-E1C9-61FF05BE5D0D}"/>
                    </a:ext>
                  </a:extLst>
                </p:cNvPr>
                <p:cNvSpPr txBox="1"/>
                <p:nvPr/>
              </p:nvSpPr>
              <p:spPr>
                <a:xfrm>
                  <a:off x="20859621" y="25052478"/>
                  <a:ext cx="629981" cy="323165"/>
                </a:xfrm>
                <a:prstGeom prst="rect">
                  <a:avLst/>
                </a:prstGeom>
                <a:noFill/>
              </p:spPr>
              <p:txBody>
                <a:bodyPr wrap="none" lIns="0" tIns="0" rIns="0" bIns="0" rtlCol="0" anchor="t">
                  <a:spAutoFit/>
                </a:bodyPr>
                <a:lstStyle>
                  <a:defPPr>
                    <a:defRPr lang="ja-JP"/>
                  </a:defPPr>
                  <a:lvl1pPr algn="r" defTabSz="2280879">
                    <a:defRPr sz="900">
                      <a:solidFill>
                        <a:prstClr val="black"/>
                      </a:solidFill>
                      <a:latin typeface="+mn-lt"/>
                      <a:ea typeface="+mn-ea"/>
                      <a:cs typeface="Arial" panose="020B0604020202020204" pitchFamily="34" charset="0"/>
                    </a:defRPr>
                  </a:lvl1p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Number of</a:t>
                  </a:r>
                  <a:b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br>
                  <a: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 patients</a:t>
                  </a:r>
                  <a:endParaRPr kumimoji="1" lang="ja-JP" altLang="en-US"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endParaRPr>
                </a:p>
              </p:txBody>
            </p:sp>
            <p:sp>
              <p:nvSpPr>
                <p:cNvPr id="3551" name="テキスト ボックス 3550">
                  <a:extLst>
                    <a:ext uri="{FF2B5EF4-FFF2-40B4-BE49-F238E27FC236}">
                      <a16:creationId xmlns:a16="http://schemas.microsoft.com/office/drawing/2014/main" id="{C9E21156-FE13-B5DB-DC31-3F3052DE1C98}"/>
                    </a:ext>
                  </a:extLst>
                </p:cNvPr>
                <p:cNvSpPr txBox="1"/>
                <p:nvPr/>
              </p:nvSpPr>
              <p:spPr>
                <a:xfrm>
                  <a:off x="21239706" y="24502380"/>
                  <a:ext cx="99387"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552" name="テキスト ボックス 3551">
                  <a:extLst>
                    <a:ext uri="{FF2B5EF4-FFF2-40B4-BE49-F238E27FC236}">
                      <a16:creationId xmlns:a16="http://schemas.microsoft.com/office/drawing/2014/main" id="{44824A74-A2A8-5291-D987-08229849CD64}"/>
                    </a:ext>
                  </a:extLst>
                </p:cNvPr>
                <p:cNvSpPr txBox="1"/>
                <p:nvPr/>
              </p:nvSpPr>
              <p:spPr>
                <a:xfrm>
                  <a:off x="22588320" y="21040941"/>
                  <a:ext cx="1467068"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Neutrophil</a:t>
                  </a:r>
                  <a:endParaRPr kumimoji="1" lang="ja-JP" altLang="en-US"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553" name="直線コネクタ 3552">
                  <a:extLst>
                    <a:ext uri="{FF2B5EF4-FFF2-40B4-BE49-F238E27FC236}">
                      <a16:creationId xmlns:a16="http://schemas.microsoft.com/office/drawing/2014/main" id="{F1630E73-B642-1B9D-9A4E-8126B75E59F7}"/>
                    </a:ext>
                  </a:extLst>
                </p:cNvPr>
                <p:cNvCxnSpPr/>
                <p:nvPr/>
              </p:nvCxnSpPr>
              <p:spPr>
                <a:xfrm>
                  <a:off x="21613722" y="24610102"/>
                  <a:ext cx="0" cy="72000"/>
                </a:xfrm>
                <a:prstGeom prst="line">
                  <a:avLst/>
                </a:prstGeom>
                <a:noFill/>
                <a:ln w="19050" cap="rnd" cmpd="sng" algn="ctr">
                  <a:solidFill>
                    <a:srgbClr val="000000"/>
                  </a:solidFill>
                  <a:prstDash val="solid"/>
                  <a:round/>
                </a:ln>
                <a:effectLst/>
              </p:spPr>
            </p:cxnSp>
            <p:sp>
              <p:nvSpPr>
                <p:cNvPr id="3554" name="テキスト ボックス 3553">
                  <a:extLst>
                    <a:ext uri="{FF2B5EF4-FFF2-40B4-BE49-F238E27FC236}">
                      <a16:creationId xmlns:a16="http://schemas.microsoft.com/office/drawing/2014/main" id="{3C216C24-B6A7-42B4-7665-A7C9A1C27E5F}"/>
                    </a:ext>
                  </a:extLst>
                </p:cNvPr>
                <p:cNvSpPr txBox="1"/>
                <p:nvPr/>
              </p:nvSpPr>
              <p:spPr>
                <a:xfrm>
                  <a:off x="21566262" y="24697596"/>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p>
              </p:txBody>
            </p:sp>
            <p:cxnSp>
              <p:nvCxnSpPr>
                <p:cNvPr id="3555" name="直線コネクタ 3554">
                  <a:extLst>
                    <a:ext uri="{FF2B5EF4-FFF2-40B4-BE49-F238E27FC236}">
                      <a16:creationId xmlns:a16="http://schemas.microsoft.com/office/drawing/2014/main" id="{C25DBACE-D672-1BF4-036B-56901E057482}"/>
                    </a:ext>
                  </a:extLst>
                </p:cNvPr>
                <p:cNvCxnSpPr/>
                <p:nvPr/>
              </p:nvCxnSpPr>
              <p:spPr>
                <a:xfrm>
                  <a:off x="21857710" y="24610102"/>
                  <a:ext cx="0" cy="72000"/>
                </a:xfrm>
                <a:prstGeom prst="line">
                  <a:avLst/>
                </a:prstGeom>
                <a:noFill/>
                <a:ln w="19050" cap="rnd" cmpd="sng" algn="ctr">
                  <a:solidFill>
                    <a:srgbClr val="000000"/>
                  </a:solidFill>
                  <a:prstDash val="solid"/>
                  <a:round/>
                </a:ln>
                <a:effectLst/>
              </p:spPr>
            </p:cxnSp>
            <p:sp>
              <p:nvSpPr>
                <p:cNvPr id="3556" name="テキスト ボックス 3555">
                  <a:extLst>
                    <a:ext uri="{FF2B5EF4-FFF2-40B4-BE49-F238E27FC236}">
                      <a16:creationId xmlns:a16="http://schemas.microsoft.com/office/drawing/2014/main" id="{1C00A17C-B0E6-9C06-A639-4D204A6F9FA9}"/>
                    </a:ext>
                  </a:extLst>
                </p:cNvPr>
                <p:cNvSpPr txBox="1"/>
                <p:nvPr/>
              </p:nvSpPr>
              <p:spPr>
                <a:xfrm>
                  <a:off x="21810250" y="24697596"/>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a:t>
                  </a:r>
                </a:p>
              </p:txBody>
            </p:sp>
            <p:cxnSp>
              <p:nvCxnSpPr>
                <p:cNvPr id="3557" name="直線コネクタ 3556">
                  <a:extLst>
                    <a:ext uri="{FF2B5EF4-FFF2-40B4-BE49-F238E27FC236}">
                      <a16:creationId xmlns:a16="http://schemas.microsoft.com/office/drawing/2014/main" id="{CACE750E-05FA-AFAF-9162-27A5DD79CC82}"/>
                    </a:ext>
                  </a:extLst>
                </p:cNvPr>
                <p:cNvCxnSpPr/>
                <p:nvPr/>
              </p:nvCxnSpPr>
              <p:spPr>
                <a:xfrm>
                  <a:off x="22101698" y="24610102"/>
                  <a:ext cx="0" cy="72000"/>
                </a:xfrm>
                <a:prstGeom prst="line">
                  <a:avLst/>
                </a:prstGeom>
                <a:noFill/>
                <a:ln w="19050" cap="rnd" cmpd="sng" algn="ctr">
                  <a:solidFill>
                    <a:srgbClr val="000000"/>
                  </a:solidFill>
                  <a:prstDash val="solid"/>
                  <a:round/>
                </a:ln>
                <a:effectLst/>
              </p:spPr>
            </p:cxnSp>
            <p:sp>
              <p:nvSpPr>
                <p:cNvPr id="3558" name="テキスト ボックス 3557">
                  <a:extLst>
                    <a:ext uri="{FF2B5EF4-FFF2-40B4-BE49-F238E27FC236}">
                      <a16:creationId xmlns:a16="http://schemas.microsoft.com/office/drawing/2014/main" id="{104F09CA-E785-318A-0E86-32FF19E71CE9}"/>
                    </a:ext>
                  </a:extLst>
                </p:cNvPr>
                <p:cNvSpPr txBox="1"/>
                <p:nvPr/>
              </p:nvSpPr>
              <p:spPr>
                <a:xfrm>
                  <a:off x="22054238" y="24697596"/>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6</a:t>
                  </a:r>
                </a:p>
              </p:txBody>
            </p:sp>
            <p:cxnSp>
              <p:nvCxnSpPr>
                <p:cNvPr id="3559" name="直線コネクタ 3558">
                  <a:extLst>
                    <a:ext uri="{FF2B5EF4-FFF2-40B4-BE49-F238E27FC236}">
                      <a16:creationId xmlns:a16="http://schemas.microsoft.com/office/drawing/2014/main" id="{F75FB787-1777-BE62-9AB1-A9D0E9C436C0}"/>
                    </a:ext>
                  </a:extLst>
                </p:cNvPr>
                <p:cNvCxnSpPr/>
                <p:nvPr/>
              </p:nvCxnSpPr>
              <p:spPr>
                <a:xfrm>
                  <a:off x="22345686" y="24610102"/>
                  <a:ext cx="0" cy="72000"/>
                </a:xfrm>
                <a:prstGeom prst="line">
                  <a:avLst/>
                </a:prstGeom>
                <a:noFill/>
                <a:ln w="19050" cap="rnd" cmpd="sng" algn="ctr">
                  <a:solidFill>
                    <a:srgbClr val="000000"/>
                  </a:solidFill>
                  <a:prstDash val="solid"/>
                  <a:round/>
                </a:ln>
                <a:effectLst/>
              </p:spPr>
            </p:cxnSp>
            <p:sp>
              <p:nvSpPr>
                <p:cNvPr id="3560" name="テキスト ボックス 3559">
                  <a:extLst>
                    <a:ext uri="{FF2B5EF4-FFF2-40B4-BE49-F238E27FC236}">
                      <a16:creationId xmlns:a16="http://schemas.microsoft.com/office/drawing/2014/main" id="{AA94F6D7-A1C9-7DE8-5A70-38EEA8C92BCA}"/>
                    </a:ext>
                  </a:extLst>
                </p:cNvPr>
                <p:cNvSpPr txBox="1"/>
                <p:nvPr/>
              </p:nvSpPr>
              <p:spPr>
                <a:xfrm>
                  <a:off x="22298226" y="24697596"/>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9</a:t>
                  </a:r>
                </a:p>
              </p:txBody>
            </p:sp>
            <p:cxnSp>
              <p:nvCxnSpPr>
                <p:cNvPr id="3561" name="直線コネクタ 3560">
                  <a:extLst>
                    <a:ext uri="{FF2B5EF4-FFF2-40B4-BE49-F238E27FC236}">
                      <a16:creationId xmlns:a16="http://schemas.microsoft.com/office/drawing/2014/main" id="{75024AFB-907E-0C02-5552-498009162AE6}"/>
                    </a:ext>
                  </a:extLst>
                </p:cNvPr>
                <p:cNvCxnSpPr/>
                <p:nvPr/>
              </p:nvCxnSpPr>
              <p:spPr>
                <a:xfrm>
                  <a:off x="22589674" y="24610102"/>
                  <a:ext cx="0" cy="72000"/>
                </a:xfrm>
                <a:prstGeom prst="line">
                  <a:avLst/>
                </a:prstGeom>
                <a:noFill/>
                <a:ln w="19050" cap="rnd" cmpd="sng" algn="ctr">
                  <a:solidFill>
                    <a:srgbClr val="000000"/>
                  </a:solidFill>
                  <a:prstDash val="solid"/>
                  <a:round/>
                </a:ln>
                <a:effectLst/>
              </p:spPr>
            </p:cxnSp>
            <p:sp>
              <p:nvSpPr>
                <p:cNvPr id="3562" name="テキスト ボックス 3561">
                  <a:extLst>
                    <a:ext uri="{FF2B5EF4-FFF2-40B4-BE49-F238E27FC236}">
                      <a16:creationId xmlns:a16="http://schemas.microsoft.com/office/drawing/2014/main" id="{56CFC174-66CC-2FCF-A1EE-2D1659F04FF0}"/>
                    </a:ext>
                  </a:extLst>
                </p:cNvPr>
                <p:cNvSpPr txBox="1"/>
                <p:nvPr/>
              </p:nvSpPr>
              <p:spPr>
                <a:xfrm>
                  <a:off x="22494444"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12</a:t>
                  </a:r>
                </a:p>
              </p:txBody>
            </p:sp>
            <p:cxnSp>
              <p:nvCxnSpPr>
                <p:cNvPr id="3563" name="直線コネクタ 3562">
                  <a:extLst>
                    <a:ext uri="{FF2B5EF4-FFF2-40B4-BE49-F238E27FC236}">
                      <a16:creationId xmlns:a16="http://schemas.microsoft.com/office/drawing/2014/main" id="{EDFA11EC-2190-6152-E2F6-39D1A3E0CA79}"/>
                    </a:ext>
                  </a:extLst>
                </p:cNvPr>
                <p:cNvCxnSpPr/>
                <p:nvPr/>
              </p:nvCxnSpPr>
              <p:spPr>
                <a:xfrm>
                  <a:off x="22833662" y="24610102"/>
                  <a:ext cx="0" cy="72000"/>
                </a:xfrm>
                <a:prstGeom prst="line">
                  <a:avLst/>
                </a:prstGeom>
                <a:noFill/>
                <a:ln w="19050" cap="rnd" cmpd="sng" algn="ctr">
                  <a:solidFill>
                    <a:srgbClr val="000000"/>
                  </a:solidFill>
                  <a:prstDash val="solid"/>
                  <a:round/>
                </a:ln>
                <a:effectLst/>
              </p:spPr>
            </p:cxnSp>
            <p:sp>
              <p:nvSpPr>
                <p:cNvPr id="3564" name="テキスト ボックス 3563">
                  <a:extLst>
                    <a:ext uri="{FF2B5EF4-FFF2-40B4-BE49-F238E27FC236}">
                      <a16:creationId xmlns:a16="http://schemas.microsoft.com/office/drawing/2014/main" id="{F46E6CA6-7870-C30F-820C-FA747C351209}"/>
                    </a:ext>
                  </a:extLst>
                </p:cNvPr>
                <p:cNvSpPr txBox="1"/>
                <p:nvPr/>
              </p:nvSpPr>
              <p:spPr>
                <a:xfrm>
                  <a:off x="22738432"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15</a:t>
                  </a:r>
                </a:p>
              </p:txBody>
            </p:sp>
            <p:cxnSp>
              <p:nvCxnSpPr>
                <p:cNvPr id="3565" name="直線コネクタ 3564">
                  <a:extLst>
                    <a:ext uri="{FF2B5EF4-FFF2-40B4-BE49-F238E27FC236}">
                      <a16:creationId xmlns:a16="http://schemas.microsoft.com/office/drawing/2014/main" id="{362C20E8-1E05-7A68-95E7-9AC85917B1D4}"/>
                    </a:ext>
                  </a:extLst>
                </p:cNvPr>
                <p:cNvCxnSpPr/>
                <p:nvPr/>
              </p:nvCxnSpPr>
              <p:spPr>
                <a:xfrm>
                  <a:off x="23077650" y="24610102"/>
                  <a:ext cx="0" cy="72000"/>
                </a:xfrm>
                <a:prstGeom prst="line">
                  <a:avLst/>
                </a:prstGeom>
                <a:noFill/>
                <a:ln w="19050" cap="rnd" cmpd="sng" algn="ctr">
                  <a:solidFill>
                    <a:srgbClr val="000000"/>
                  </a:solidFill>
                  <a:prstDash val="solid"/>
                  <a:round/>
                </a:ln>
                <a:effectLst/>
              </p:spPr>
            </p:cxnSp>
            <p:sp>
              <p:nvSpPr>
                <p:cNvPr id="3566" name="テキスト ボックス 3565">
                  <a:extLst>
                    <a:ext uri="{FF2B5EF4-FFF2-40B4-BE49-F238E27FC236}">
                      <a16:creationId xmlns:a16="http://schemas.microsoft.com/office/drawing/2014/main" id="{955D70B2-9156-D555-1B7F-2377EDDD9935}"/>
                    </a:ext>
                  </a:extLst>
                </p:cNvPr>
                <p:cNvSpPr txBox="1"/>
                <p:nvPr/>
              </p:nvSpPr>
              <p:spPr>
                <a:xfrm>
                  <a:off x="22982420"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18</a:t>
                  </a:r>
                </a:p>
              </p:txBody>
            </p:sp>
            <p:cxnSp>
              <p:nvCxnSpPr>
                <p:cNvPr id="3567" name="直線コネクタ 3566">
                  <a:extLst>
                    <a:ext uri="{FF2B5EF4-FFF2-40B4-BE49-F238E27FC236}">
                      <a16:creationId xmlns:a16="http://schemas.microsoft.com/office/drawing/2014/main" id="{3987446B-5CCF-A173-67C4-98408A8F0B96}"/>
                    </a:ext>
                  </a:extLst>
                </p:cNvPr>
                <p:cNvCxnSpPr/>
                <p:nvPr/>
              </p:nvCxnSpPr>
              <p:spPr>
                <a:xfrm>
                  <a:off x="23321638" y="24610102"/>
                  <a:ext cx="0" cy="72000"/>
                </a:xfrm>
                <a:prstGeom prst="line">
                  <a:avLst/>
                </a:prstGeom>
                <a:noFill/>
                <a:ln w="19050" cap="rnd" cmpd="sng" algn="ctr">
                  <a:solidFill>
                    <a:srgbClr val="000000"/>
                  </a:solidFill>
                  <a:prstDash val="solid"/>
                  <a:round/>
                </a:ln>
                <a:effectLst/>
              </p:spPr>
            </p:cxnSp>
            <p:sp>
              <p:nvSpPr>
                <p:cNvPr id="3568" name="テキスト ボックス 3567">
                  <a:extLst>
                    <a:ext uri="{FF2B5EF4-FFF2-40B4-BE49-F238E27FC236}">
                      <a16:creationId xmlns:a16="http://schemas.microsoft.com/office/drawing/2014/main" id="{6DDF7CC8-C4FE-6F98-1209-01F992B11BDF}"/>
                    </a:ext>
                  </a:extLst>
                </p:cNvPr>
                <p:cNvSpPr txBox="1"/>
                <p:nvPr/>
              </p:nvSpPr>
              <p:spPr>
                <a:xfrm>
                  <a:off x="23226408"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21</a:t>
                  </a:r>
                </a:p>
              </p:txBody>
            </p:sp>
            <p:cxnSp>
              <p:nvCxnSpPr>
                <p:cNvPr id="3569" name="直線コネクタ 3568">
                  <a:extLst>
                    <a:ext uri="{FF2B5EF4-FFF2-40B4-BE49-F238E27FC236}">
                      <a16:creationId xmlns:a16="http://schemas.microsoft.com/office/drawing/2014/main" id="{A1C7CF2F-9EAF-33B1-4B83-ECA2C88E450F}"/>
                    </a:ext>
                  </a:extLst>
                </p:cNvPr>
                <p:cNvCxnSpPr/>
                <p:nvPr/>
              </p:nvCxnSpPr>
              <p:spPr>
                <a:xfrm>
                  <a:off x="23565626" y="24610102"/>
                  <a:ext cx="0" cy="72000"/>
                </a:xfrm>
                <a:prstGeom prst="line">
                  <a:avLst/>
                </a:prstGeom>
                <a:noFill/>
                <a:ln w="19050" cap="rnd" cmpd="sng" algn="ctr">
                  <a:solidFill>
                    <a:srgbClr val="000000"/>
                  </a:solidFill>
                  <a:prstDash val="solid"/>
                  <a:round/>
                </a:ln>
                <a:effectLst/>
              </p:spPr>
            </p:cxnSp>
            <p:sp>
              <p:nvSpPr>
                <p:cNvPr id="3570" name="テキスト ボックス 3569">
                  <a:extLst>
                    <a:ext uri="{FF2B5EF4-FFF2-40B4-BE49-F238E27FC236}">
                      <a16:creationId xmlns:a16="http://schemas.microsoft.com/office/drawing/2014/main" id="{ED138D05-22DC-E62E-41E5-5CA98B00A7AD}"/>
                    </a:ext>
                  </a:extLst>
                </p:cNvPr>
                <p:cNvSpPr txBox="1"/>
                <p:nvPr/>
              </p:nvSpPr>
              <p:spPr>
                <a:xfrm>
                  <a:off x="23470396"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24</a:t>
                  </a:r>
                </a:p>
              </p:txBody>
            </p:sp>
            <p:cxnSp>
              <p:nvCxnSpPr>
                <p:cNvPr id="3571" name="直線コネクタ 3570">
                  <a:extLst>
                    <a:ext uri="{FF2B5EF4-FFF2-40B4-BE49-F238E27FC236}">
                      <a16:creationId xmlns:a16="http://schemas.microsoft.com/office/drawing/2014/main" id="{9057D62C-76B8-BC8A-4A29-0ED676C405DB}"/>
                    </a:ext>
                  </a:extLst>
                </p:cNvPr>
                <p:cNvCxnSpPr/>
                <p:nvPr/>
              </p:nvCxnSpPr>
              <p:spPr>
                <a:xfrm>
                  <a:off x="23809614" y="24610102"/>
                  <a:ext cx="0" cy="72000"/>
                </a:xfrm>
                <a:prstGeom prst="line">
                  <a:avLst/>
                </a:prstGeom>
                <a:noFill/>
                <a:ln w="19050" cap="rnd" cmpd="sng" algn="ctr">
                  <a:solidFill>
                    <a:srgbClr val="000000"/>
                  </a:solidFill>
                  <a:prstDash val="solid"/>
                  <a:round/>
                </a:ln>
                <a:effectLst/>
              </p:spPr>
            </p:cxnSp>
            <p:sp>
              <p:nvSpPr>
                <p:cNvPr id="3572" name="テキスト ボックス 3571">
                  <a:extLst>
                    <a:ext uri="{FF2B5EF4-FFF2-40B4-BE49-F238E27FC236}">
                      <a16:creationId xmlns:a16="http://schemas.microsoft.com/office/drawing/2014/main" id="{732CBFFD-BEE2-A613-D709-799FAD16A33A}"/>
                    </a:ext>
                  </a:extLst>
                </p:cNvPr>
                <p:cNvSpPr txBox="1"/>
                <p:nvPr/>
              </p:nvSpPr>
              <p:spPr>
                <a:xfrm>
                  <a:off x="23714384"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27</a:t>
                  </a:r>
                </a:p>
              </p:txBody>
            </p:sp>
            <p:cxnSp>
              <p:nvCxnSpPr>
                <p:cNvPr id="3573" name="直線コネクタ 3572">
                  <a:extLst>
                    <a:ext uri="{FF2B5EF4-FFF2-40B4-BE49-F238E27FC236}">
                      <a16:creationId xmlns:a16="http://schemas.microsoft.com/office/drawing/2014/main" id="{64218AE6-EA65-E352-9A43-73CF84B9D586}"/>
                    </a:ext>
                  </a:extLst>
                </p:cNvPr>
                <p:cNvCxnSpPr/>
                <p:nvPr/>
              </p:nvCxnSpPr>
              <p:spPr>
                <a:xfrm>
                  <a:off x="24053602" y="24610102"/>
                  <a:ext cx="0" cy="72000"/>
                </a:xfrm>
                <a:prstGeom prst="line">
                  <a:avLst/>
                </a:prstGeom>
                <a:noFill/>
                <a:ln w="19050" cap="rnd" cmpd="sng" algn="ctr">
                  <a:solidFill>
                    <a:srgbClr val="000000"/>
                  </a:solidFill>
                  <a:prstDash val="solid"/>
                  <a:round/>
                </a:ln>
                <a:effectLst/>
              </p:spPr>
            </p:cxnSp>
            <p:sp>
              <p:nvSpPr>
                <p:cNvPr id="3574" name="テキスト ボックス 3573">
                  <a:extLst>
                    <a:ext uri="{FF2B5EF4-FFF2-40B4-BE49-F238E27FC236}">
                      <a16:creationId xmlns:a16="http://schemas.microsoft.com/office/drawing/2014/main" id="{BBE15D40-64CF-7900-9219-3742EA25F7C8}"/>
                    </a:ext>
                  </a:extLst>
                </p:cNvPr>
                <p:cNvSpPr txBox="1"/>
                <p:nvPr/>
              </p:nvSpPr>
              <p:spPr>
                <a:xfrm>
                  <a:off x="23958372"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30</a:t>
                  </a:r>
                </a:p>
              </p:txBody>
            </p:sp>
            <p:cxnSp>
              <p:nvCxnSpPr>
                <p:cNvPr id="3575" name="直線コネクタ 3574">
                  <a:extLst>
                    <a:ext uri="{FF2B5EF4-FFF2-40B4-BE49-F238E27FC236}">
                      <a16:creationId xmlns:a16="http://schemas.microsoft.com/office/drawing/2014/main" id="{38DE23E3-F182-E641-9200-2424D3C95233}"/>
                    </a:ext>
                  </a:extLst>
                </p:cNvPr>
                <p:cNvCxnSpPr/>
                <p:nvPr/>
              </p:nvCxnSpPr>
              <p:spPr>
                <a:xfrm>
                  <a:off x="24297590" y="24610102"/>
                  <a:ext cx="0" cy="72000"/>
                </a:xfrm>
                <a:prstGeom prst="line">
                  <a:avLst/>
                </a:prstGeom>
                <a:noFill/>
                <a:ln w="19050" cap="rnd" cmpd="sng" algn="ctr">
                  <a:solidFill>
                    <a:srgbClr val="000000"/>
                  </a:solidFill>
                  <a:prstDash val="solid"/>
                  <a:round/>
                </a:ln>
                <a:effectLst/>
              </p:spPr>
            </p:cxnSp>
            <p:sp>
              <p:nvSpPr>
                <p:cNvPr id="3576" name="テキスト ボックス 3575">
                  <a:extLst>
                    <a:ext uri="{FF2B5EF4-FFF2-40B4-BE49-F238E27FC236}">
                      <a16:creationId xmlns:a16="http://schemas.microsoft.com/office/drawing/2014/main" id="{07266661-448A-86C3-2DE7-51E75C0D6128}"/>
                    </a:ext>
                  </a:extLst>
                </p:cNvPr>
                <p:cNvSpPr txBox="1"/>
                <p:nvPr/>
              </p:nvSpPr>
              <p:spPr>
                <a:xfrm>
                  <a:off x="24202360"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33</a:t>
                  </a:r>
                </a:p>
              </p:txBody>
            </p:sp>
            <p:cxnSp>
              <p:nvCxnSpPr>
                <p:cNvPr id="3577" name="直線コネクタ 3576">
                  <a:extLst>
                    <a:ext uri="{FF2B5EF4-FFF2-40B4-BE49-F238E27FC236}">
                      <a16:creationId xmlns:a16="http://schemas.microsoft.com/office/drawing/2014/main" id="{4B7F3C3C-04EE-3342-97D9-61AA60A2D89F}"/>
                    </a:ext>
                  </a:extLst>
                </p:cNvPr>
                <p:cNvCxnSpPr/>
                <p:nvPr/>
              </p:nvCxnSpPr>
              <p:spPr>
                <a:xfrm>
                  <a:off x="24541578" y="24610102"/>
                  <a:ext cx="0" cy="72000"/>
                </a:xfrm>
                <a:prstGeom prst="line">
                  <a:avLst/>
                </a:prstGeom>
                <a:noFill/>
                <a:ln w="19050" cap="rnd" cmpd="sng" algn="ctr">
                  <a:solidFill>
                    <a:srgbClr val="000000"/>
                  </a:solidFill>
                  <a:prstDash val="solid"/>
                  <a:round/>
                </a:ln>
                <a:effectLst/>
              </p:spPr>
            </p:cxnSp>
            <p:sp>
              <p:nvSpPr>
                <p:cNvPr id="3578" name="テキスト ボックス 3577">
                  <a:extLst>
                    <a:ext uri="{FF2B5EF4-FFF2-40B4-BE49-F238E27FC236}">
                      <a16:creationId xmlns:a16="http://schemas.microsoft.com/office/drawing/2014/main" id="{27C1C952-0944-F6E8-44BF-30B47F8EE256}"/>
                    </a:ext>
                  </a:extLst>
                </p:cNvPr>
                <p:cNvSpPr txBox="1"/>
                <p:nvPr/>
              </p:nvSpPr>
              <p:spPr>
                <a:xfrm>
                  <a:off x="24446348"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36</a:t>
                  </a:r>
                </a:p>
              </p:txBody>
            </p:sp>
            <p:cxnSp>
              <p:nvCxnSpPr>
                <p:cNvPr id="3579" name="直線コネクタ 3578">
                  <a:extLst>
                    <a:ext uri="{FF2B5EF4-FFF2-40B4-BE49-F238E27FC236}">
                      <a16:creationId xmlns:a16="http://schemas.microsoft.com/office/drawing/2014/main" id="{036F40C8-230E-E890-BB6C-E93922A51173}"/>
                    </a:ext>
                  </a:extLst>
                </p:cNvPr>
                <p:cNvCxnSpPr/>
                <p:nvPr/>
              </p:nvCxnSpPr>
              <p:spPr>
                <a:xfrm>
                  <a:off x="24785566" y="24610102"/>
                  <a:ext cx="0" cy="72000"/>
                </a:xfrm>
                <a:prstGeom prst="line">
                  <a:avLst/>
                </a:prstGeom>
                <a:noFill/>
                <a:ln w="19050" cap="rnd" cmpd="sng" algn="ctr">
                  <a:solidFill>
                    <a:srgbClr val="000000"/>
                  </a:solidFill>
                  <a:prstDash val="solid"/>
                  <a:round/>
                </a:ln>
                <a:effectLst/>
              </p:spPr>
            </p:cxnSp>
            <p:sp>
              <p:nvSpPr>
                <p:cNvPr id="3580" name="テキスト ボックス 3579">
                  <a:extLst>
                    <a:ext uri="{FF2B5EF4-FFF2-40B4-BE49-F238E27FC236}">
                      <a16:creationId xmlns:a16="http://schemas.microsoft.com/office/drawing/2014/main" id="{57906103-2AAD-787A-07EC-6BA0820F9A3C}"/>
                    </a:ext>
                  </a:extLst>
                </p:cNvPr>
                <p:cNvSpPr txBox="1"/>
                <p:nvPr/>
              </p:nvSpPr>
              <p:spPr>
                <a:xfrm>
                  <a:off x="24690336"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39</a:t>
                  </a:r>
                </a:p>
              </p:txBody>
            </p:sp>
            <p:cxnSp>
              <p:nvCxnSpPr>
                <p:cNvPr id="3581" name="直線コネクタ 3580">
                  <a:extLst>
                    <a:ext uri="{FF2B5EF4-FFF2-40B4-BE49-F238E27FC236}">
                      <a16:creationId xmlns:a16="http://schemas.microsoft.com/office/drawing/2014/main" id="{5B52A0D9-2653-5103-4EE1-F6E55AC70EA8}"/>
                    </a:ext>
                  </a:extLst>
                </p:cNvPr>
                <p:cNvCxnSpPr/>
                <p:nvPr/>
              </p:nvCxnSpPr>
              <p:spPr>
                <a:xfrm>
                  <a:off x="25029556" y="24610102"/>
                  <a:ext cx="0" cy="72000"/>
                </a:xfrm>
                <a:prstGeom prst="line">
                  <a:avLst/>
                </a:prstGeom>
                <a:noFill/>
                <a:ln w="19050" cap="rnd" cmpd="sng" algn="ctr">
                  <a:solidFill>
                    <a:srgbClr val="000000"/>
                  </a:solidFill>
                  <a:prstDash val="solid"/>
                  <a:round/>
                </a:ln>
                <a:effectLst/>
              </p:spPr>
            </p:cxnSp>
            <p:sp>
              <p:nvSpPr>
                <p:cNvPr id="3582" name="テキスト ボックス 3581">
                  <a:extLst>
                    <a:ext uri="{FF2B5EF4-FFF2-40B4-BE49-F238E27FC236}">
                      <a16:creationId xmlns:a16="http://schemas.microsoft.com/office/drawing/2014/main" id="{252A95C1-4C10-BD2B-CB7D-979CBB1CDD3F}"/>
                    </a:ext>
                  </a:extLst>
                </p:cNvPr>
                <p:cNvSpPr txBox="1"/>
                <p:nvPr/>
              </p:nvSpPr>
              <p:spPr>
                <a:xfrm>
                  <a:off x="24934326" y="24697596"/>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42</a:t>
                  </a:r>
                </a:p>
              </p:txBody>
            </p:sp>
            <p:sp>
              <p:nvSpPr>
                <p:cNvPr id="3583" name="テキスト ボックス 3582">
                  <a:extLst>
                    <a:ext uri="{FF2B5EF4-FFF2-40B4-BE49-F238E27FC236}">
                      <a16:creationId xmlns:a16="http://schemas.microsoft.com/office/drawing/2014/main" id="{72BB84A0-01DC-BEDD-60AD-B05C05337AEB}"/>
                    </a:ext>
                  </a:extLst>
                </p:cNvPr>
                <p:cNvSpPr txBox="1"/>
                <p:nvPr/>
              </p:nvSpPr>
              <p:spPr>
                <a:xfrm>
                  <a:off x="23014078" y="24943065"/>
                  <a:ext cx="615554" cy="1938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(Month)</a:t>
                  </a:r>
                </a:p>
              </p:txBody>
            </p:sp>
            <p:sp>
              <p:nvSpPr>
                <p:cNvPr id="3584" name="テキスト ボックス 3583">
                  <a:extLst>
                    <a:ext uri="{FF2B5EF4-FFF2-40B4-BE49-F238E27FC236}">
                      <a16:creationId xmlns:a16="http://schemas.microsoft.com/office/drawing/2014/main" id="{0958720C-8E94-805F-0359-621BE8D5A578}"/>
                    </a:ext>
                  </a:extLst>
                </p:cNvPr>
                <p:cNvSpPr txBox="1"/>
                <p:nvPr/>
              </p:nvSpPr>
              <p:spPr>
                <a:xfrm>
                  <a:off x="21538691"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31</a:t>
                  </a:r>
                </a:p>
              </p:txBody>
            </p:sp>
            <p:sp>
              <p:nvSpPr>
                <p:cNvPr id="3585" name="テキスト ボックス 3584">
                  <a:extLst>
                    <a:ext uri="{FF2B5EF4-FFF2-40B4-BE49-F238E27FC236}">
                      <a16:creationId xmlns:a16="http://schemas.microsoft.com/office/drawing/2014/main" id="{FA708A38-6A7D-8106-5743-BE9101261322}"/>
                    </a:ext>
                  </a:extLst>
                </p:cNvPr>
                <p:cNvSpPr txBox="1"/>
                <p:nvPr/>
              </p:nvSpPr>
              <p:spPr>
                <a:xfrm>
                  <a:off x="21782678"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29</a:t>
                  </a:r>
                </a:p>
              </p:txBody>
            </p:sp>
            <p:sp>
              <p:nvSpPr>
                <p:cNvPr id="3586" name="テキスト ボックス 3585">
                  <a:extLst>
                    <a:ext uri="{FF2B5EF4-FFF2-40B4-BE49-F238E27FC236}">
                      <a16:creationId xmlns:a16="http://schemas.microsoft.com/office/drawing/2014/main" id="{55C4A3C2-D563-828B-19D3-A510EC8C0A70}"/>
                    </a:ext>
                  </a:extLst>
                </p:cNvPr>
                <p:cNvSpPr txBox="1"/>
                <p:nvPr/>
              </p:nvSpPr>
              <p:spPr>
                <a:xfrm>
                  <a:off x="22026666"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28</a:t>
                  </a:r>
                </a:p>
              </p:txBody>
            </p:sp>
            <p:sp>
              <p:nvSpPr>
                <p:cNvPr id="3587" name="テキスト ボックス 3586">
                  <a:extLst>
                    <a:ext uri="{FF2B5EF4-FFF2-40B4-BE49-F238E27FC236}">
                      <a16:creationId xmlns:a16="http://schemas.microsoft.com/office/drawing/2014/main" id="{47B202E9-CD35-718F-AED5-21EEFB603413}"/>
                    </a:ext>
                  </a:extLst>
                </p:cNvPr>
                <p:cNvSpPr txBox="1"/>
                <p:nvPr/>
              </p:nvSpPr>
              <p:spPr>
                <a:xfrm>
                  <a:off x="22270654"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27</a:t>
                  </a:r>
                </a:p>
              </p:txBody>
            </p:sp>
            <p:sp>
              <p:nvSpPr>
                <p:cNvPr id="3588" name="テキスト ボックス 3587">
                  <a:extLst>
                    <a:ext uri="{FF2B5EF4-FFF2-40B4-BE49-F238E27FC236}">
                      <a16:creationId xmlns:a16="http://schemas.microsoft.com/office/drawing/2014/main" id="{E316368B-E124-9F28-8B6B-186272662CF2}"/>
                    </a:ext>
                  </a:extLst>
                </p:cNvPr>
                <p:cNvSpPr txBox="1"/>
                <p:nvPr/>
              </p:nvSpPr>
              <p:spPr>
                <a:xfrm>
                  <a:off x="22514642"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27</a:t>
                  </a:r>
                </a:p>
              </p:txBody>
            </p:sp>
            <p:sp>
              <p:nvSpPr>
                <p:cNvPr id="3589" name="テキスト ボックス 3588">
                  <a:extLst>
                    <a:ext uri="{FF2B5EF4-FFF2-40B4-BE49-F238E27FC236}">
                      <a16:creationId xmlns:a16="http://schemas.microsoft.com/office/drawing/2014/main" id="{6336896D-AD4B-B4E8-6F33-FDABDC7F21C0}"/>
                    </a:ext>
                  </a:extLst>
                </p:cNvPr>
                <p:cNvSpPr txBox="1"/>
                <p:nvPr/>
              </p:nvSpPr>
              <p:spPr>
                <a:xfrm>
                  <a:off x="22758630"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27</a:t>
                  </a:r>
                </a:p>
              </p:txBody>
            </p:sp>
            <p:sp>
              <p:nvSpPr>
                <p:cNvPr id="3590" name="テキスト ボックス 3589">
                  <a:extLst>
                    <a:ext uri="{FF2B5EF4-FFF2-40B4-BE49-F238E27FC236}">
                      <a16:creationId xmlns:a16="http://schemas.microsoft.com/office/drawing/2014/main" id="{039640F2-6B15-A960-6376-3CEC8132DC3E}"/>
                    </a:ext>
                  </a:extLst>
                </p:cNvPr>
                <p:cNvSpPr txBox="1"/>
                <p:nvPr/>
              </p:nvSpPr>
              <p:spPr>
                <a:xfrm>
                  <a:off x="23002618"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25</a:t>
                  </a:r>
                </a:p>
              </p:txBody>
            </p:sp>
            <p:sp>
              <p:nvSpPr>
                <p:cNvPr id="3591" name="テキスト ボックス 3590">
                  <a:extLst>
                    <a:ext uri="{FF2B5EF4-FFF2-40B4-BE49-F238E27FC236}">
                      <a16:creationId xmlns:a16="http://schemas.microsoft.com/office/drawing/2014/main" id="{0AA12564-D575-2BE5-D276-0BA40227FC58}"/>
                    </a:ext>
                  </a:extLst>
                </p:cNvPr>
                <p:cNvSpPr txBox="1"/>
                <p:nvPr/>
              </p:nvSpPr>
              <p:spPr>
                <a:xfrm>
                  <a:off x="23246606"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26</a:t>
                  </a:r>
                </a:p>
              </p:txBody>
            </p:sp>
            <p:sp>
              <p:nvSpPr>
                <p:cNvPr id="3592" name="テキスト ボックス 3591">
                  <a:extLst>
                    <a:ext uri="{FF2B5EF4-FFF2-40B4-BE49-F238E27FC236}">
                      <a16:creationId xmlns:a16="http://schemas.microsoft.com/office/drawing/2014/main" id="{21742F71-A1ED-E764-DE67-DB4C663F607B}"/>
                    </a:ext>
                  </a:extLst>
                </p:cNvPr>
                <p:cNvSpPr txBox="1"/>
                <p:nvPr/>
              </p:nvSpPr>
              <p:spPr>
                <a:xfrm>
                  <a:off x="23490594"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22</a:t>
                  </a:r>
                </a:p>
              </p:txBody>
            </p:sp>
            <p:sp>
              <p:nvSpPr>
                <p:cNvPr id="3593" name="テキスト ボックス 3592">
                  <a:extLst>
                    <a:ext uri="{FF2B5EF4-FFF2-40B4-BE49-F238E27FC236}">
                      <a16:creationId xmlns:a16="http://schemas.microsoft.com/office/drawing/2014/main" id="{D8D7791F-37A8-BF0E-EED3-78A00360C0F0}"/>
                    </a:ext>
                  </a:extLst>
                </p:cNvPr>
                <p:cNvSpPr txBox="1"/>
                <p:nvPr/>
              </p:nvSpPr>
              <p:spPr>
                <a:xfrm>
                  <a:off x="23734582"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19</a:t>
                  </a:r>
                </a:p>
              </p:txBody>
            </p:sp>
            <p:sp>
              <p:nvSpPr>
                <p:cNvPr id="3594" name="テキスト ボックス 3593">
                  <a:extLst>
                    <a:ext uri="{FF2B5EF4-FFF2-40B4-BE49-F238E27FC236}">
                      <a16:creationId xmlns:a16="http://schemas.microsoft.com/office/drawing/2014/main" id="{8FB5E1B5-2722-FA34-DE97-7C04B04CBFB2}"/>
                    </a:ext>
                  </a:extLst>
                </p:cNvPr>
                <p:cNvSpPr txBox="1"/>
                <p:nvPr/>
              </p:nvSpPr>
              <p:spPr>
                <a:xfrm>
                  <a:off x="23978570"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16</a:t>
                  </a:r>
                </a:p>
              </p:txBody>
            </p:sp>
            <p:sp>
              <p:nvSpPr>
                <p:cNvPr id="3595" name="テキスト ボックス 3594">
                  <a:extLst>
                    <a:ext uri="{FF2B5EF4-FFF2-40B4-BE49-F238E27FC236}">
                      <a16:creationId xmlns:a16="http://schemas.microsoft.com/office/drawing/2014/main" id="{39F7C9E2-F0BA-101D-1FDA-A7F956F8DB43}"/>
                    </a:ext>
                  </a:extLst>
                </p:cNvPr>
                <p:cNvSpPr txBox="1"/>
                <p:nvPr/>
              </p:nvSpPr>
              <p:spPr>
                <a:xfrm>
                  <a:off x="24222558" y="25210615"/>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12</a:t>
                  </a:r>
                </a:p>
              </p:txBody>
            </p:sp>
            <p:sp>
              <p:nvSpPr>
                <p:cNvPr id="3596" name="テキスト ボックス 3595">
                  <a:extLst>
                    <a:ext uri="{FF2B5EF4-FFF2-40B4-BE49-F238E27FC236}">
                      <a16:creationId xmlns:a16="http://schemas.microsoft.com/office/drawing/2014/main" id="{9FEE0128-B108-0102-3CEB-46C5E51F527B}"/>
                    </a:ext>
                  </a:extLst>
                </p:cNvPr>
                <p:cNvSpPr txBox="1"/>
                <p:nvPr/>
              </p:nvSpPr>
              <p:spPr>
                <a:xfrm>
                  <a:off x="24504216" y="25210615"/>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6</a:t>
                  </a:r>
                </a:p>
              </p:txBody>
            </p:sp>
            <p:sp>
              <p:nvSpPr>
                <p:cNvPr id="3597" name="テキスト ボックス 3596">
                  <a:extLst>
                    <a:ext uri="{FF2B5EF4-FFF2-40B4-BE49-F238E27FC236}">
                      <a16:creationId xmlns:a16="http://schemas.microsoft.com/office/drawing/2014/main" id="{0C04ED8F-089F-9A60-24AE-3BE2DA9C0C35}"/>
                    </a:ext>
                  </a:extLst>
                </p:cNvPr>
                <p:cNvSpPr txBox="1"/>
                <p:nvPr/>
              </p:nvSpPr>
              <p:spPr>
                <a:xfrm>
                  <a:off x="24748204" y="25210615"/>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6</a:t>
                  </a:r>
                </a:p>
              </p:txBody>
            </p:sp>
            <p:sp>
              <p:nvSpPr>
                <p:cNvPr id="3598" name="テキスト ボックス 3597">
                  <a:extLst>
                    <a:ext uri="{FF2B5EF4-FFF2-40B4-BE49-F238E27FC236}">
                      <a16:creationId xmlns:a16="http://schemas.microsoft.com/office/drawing/2014/main" id="{5059025E-8C86-C293-6E96-EB056FEBD56B}"/>
                    </a:ext>
                  </a:extLst>
                </p:cNvPr>
                <p:cNvSpPr txBox="1"/>
                <p:nvPr/>
              </p:nvSpPr>
              <p:spPr>
                <a:xfrm>
                  <a:off x="24992195" y="25210615"/>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5</a:t>
                  </a:r>
                </a:p>
              </p:txBody>
            </p:sp>
            <p:sp>
              <p:nvSpPr>
                <p:cNvPr id="3599" name="テキスト ボックス 3598">
                  <a:extLst>
                    <a:ext uri="{FF2B5EF4-FFF2-40B4-BE49-F238E27FC236}">
                      <a16:creationId xmlns:a16="http://schemas.microsoft.com/office/drawing/2014/main" id="{CE94C868-BF00-6AC3-8A7F-A33B2497DD85}"/>
                    </a:ext>
                  </a:extLst>
                </p:cNvPr>
                <p:cNvSpPr txBox="1"/>
                <p:nvPr/>
              </p:nvSpPr>
              <p:spPr>
                <a:xfrm rot="16200000">
                  <a:off x="19930423" y="22972897"/>
                  <a:ext cx="2031005" cy="1938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Neutrophil count (×10</a:t>
                  </a:r>
                  <a:r>
                    <a:rPr kumimoji="1" lang="en-US" altLang="ja-JP" sz="1400" b="0" i="0" u="none" strike="noStrike" kern="0" cap="none" spc="0" normalizeH="0" baseline="3000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9</a:t>
                  </a: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/L)</a:t>
                  </a:r>
                </a:p>
              </p:txBody>
            </p:sp>
            <p:cxnSp>
              <p:nvCxnSpPr>
                <p:cNvPr id="3600" name="直線コネクタ 3599">
                  <a:extLst>
                    <a:ext uri="{FF2B5EF4-FFF2-40B4-BE49-F238E27FC236}">
                      <a16:creationId xmlns:a16="http://schemas.microsoft.com/office/drawing/2014/main" id="{7A79FEFE-CBB0-A88C-4ED7-2487C30D45F3}"/>
                    </a:ext>
                  </a:extLst>
                </p:cNvPr>
                <p:cNvCxnSpPr/>
                <p:nvPr/>
              </p:nvCxnSpPr>
              <p:spPr>
                <a:xfrm>
                  <a:off x="21411991" y="21520348"/>
                  <a:ext cx="72000" cy="0"/>
                </a:xfrm>
                <a:prstGeom prst="line">
                  <a:avLst/>
                </a:prstGeom>
                <a:noFill/>
                <a:ln w="19050" cap="rnd" cmpd="sng" algn="ctr">
                  <a:solidFill>
                    <a:srgbClr val="000000"/>
                  </a:solidFill>
                  <a:prstDash val="solid"/>
                  <a:round/>
                </a:ln>
                <a:effectLst/>
              </p:spPr>
            </p:cxnSp>
            <p:sp>
              <p:nvSpPr>
                <p:cNvPr id="3601" name="テキスト ボックス 3600">
                  <a:extLst>
                    <a:ext uri="{FF2B5EF4-FFF2-40B4-BE49-F238E27FC236}">
                      <a16:creationId xmlns:a16="http://schemas.microsoft.com/office/drawing/2014/main" id="{1B26A18D-A708-2421-F1B0-4C058A1DC736}"/>
                    </a:ext>
                  </a:extLst>
                </p:cNvPr>
                <p:cNvSpPr txBox="1"/>
                <p:nvPr/>
              </p:nvSpPr>
              <p:spPr>
                <a:xfrm>
                  <a:off x="21239706" y="21412623"/>
                  <a:ext cx="99387"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4</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602" name="直線コネクタ 3601">
                  <a:extLst>
                    <a:ext uri="{FF2B5EF4-FFF2-40B4-BE49-F238E27FC236}">
                      <a16:creationId xmlns:a16="http://schemas.microsoft.com/office/drawing/2014/main" id="{41C416B8-F114-41C0-8DD1-320DA895D1D3}"/>
                    </a:ext>
                  </a:extLst>
                </p:cNvPr>
                <p:cNvCxnSpPr/>
                <p:nvPr/>
              </p:nvCxnSpPr>
              <p:spPr>
                <a:xfrm>
                  <a:off x="21411991" y="24607525"/>
                  <a:ext cx="72000" cy="0"/>
                </a:xfrm>
                <a:prstGeom prst="line">
                  <a:avLst/>
                </a:prstGeom>
                <a:noFill/>
                <a:ln w="19050" cap="rnd" cmpd="sng" algn="ctr">
                  <a:solidFill>
                    <a:srgbClr val="000000"/>
                  </a:solidFill>
                  <a:prstDash val="solid"/>
                  <a:round/>
                </a:ln>
                <a:effectLst/>
              </p:spPr>
            </p:cxnSp>
            <p:cxnSp>
              <p:nvCxnSpPr>
                <p:cNvPr id="3603" name="直線コネクタ 3602">
                  <a:extLst>
                    <a:ext uri="{FF2B5EF4-FFF2-40B4-BE49-F238E27FC236}">
                      <a16:creationId xmlns:a16="http://schemas.microsoft.com/office/drawing/2014/main" id="{285765CC-20FC-A4EB-534D-C18C78245006}"/>
                    </a:ext>
                  </a:extLst>
                </p:cNvPr>
                <p:cNvCxnSpPr/>
                <p:nvPr/>
              </p:nvCxnSpPr>
              <p:spPr>
                <a:xfrm>
                  <a:off x="21411991" y="22292140"/>
                  <a:ext cx="72000" cy="0"/>
                </a:xfrm>
                <a:prstGeom prst="line">
                  <a:avLst/>
                </a:prstGeom>
                <a:noFill/>
                <a:ln w="19050" cap="rnd" cmpd="sng" algn="ctr">
                  <a:solidFill>
                    <a:srgbClr val="000000"/>
                  </a:solidFill>
                  <a:prstDash val="solid"/>
                  <a:round/>
                </a:ln>
                <a:effectLst/>
              </p:spPr>
            </p:cxnSp>
            <p:sp>
              <p:nvSpPr>
                <p:cNvPr id="3604" name="テキスト ボックス 3603">
                  <a:extLst>
                    <a:ext uri="{FF2B5EF4-FFF2-40B4-BE49-F238E27FC236}">
                      <a16:creationId xmlns:a16="http://schemas.microsoft.com/office/drawing/2014/main" id="{B0C888B5-E705-B790-82C4-C05AC403EBAA}"/>
                    </a:ext>
                  </a:extLst>
                </p:cNvPr>
                <p:cNvSpPr txBox="1"/>
                <p:nvPr/>
              </p:nvSpPr>
              <p:spPr>
                <a:xfrm>
                  <a:off x="21239706" y="22184419"/>
                  <a:ext cx="99387"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05" name="テキスト ボックス 3604">
                  <a:extLst>
                    <a:ext uri="{FF2B5EF4-FFF2-40B4-BE49-F238E27FC236}">
                      <a16:creationId xmlns:a16="http://schemas.microsoft.com/office/drawing/2014/main" id="{0B31817A-E649-E12B-4E7D-90ED73E25F63}"/>
                    </a:ext>
                  </a:extLst>
                </p:cNvPr>
                <p:cNvSpPr txBox="1"/>
                <p:nvPr/>
              </p:nvSpPr>
              <p:spPr>
                <a:xfrm>
                  <a:off x="21239706" y="22956213"/>
                  <a:ext cx="99387"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606" name="直線コネクタ 3605">
                  <a:extLst>
                    <a:ext uri="{FF2B5EF4-FFF2-40B4-BE49-F238E27FC236}">
                      <a16:creationId xmlns:a16="http://schemas.microsoft.com/office/drawing/2014/main" id="{9B42534F-03A4-3B20-CAEB-F92C958ABB34}"/>
                    </a:ext>
                  </a:extLst>
                </p:cNvPr>
                <p:cNvCxnSpPr/>
                <p:nvPr/>
              </p:nvCxnSpPr>
              <p:spPr>
                <a:xfrm>
                  <a:off x="21411991" y="23063936"/>
                  <a:ext cx="72000" cy="0"/>
                </a:xfrm>
                <a:prstGeom prst="line">
                  <a:avLst/>
                </a:prstGeom>
                <a:noFill/>
                <a:ln w="19050" cap="rnd" cmpd="sng" algn="ctr">
                  <a:solidFill>
                    <a:srgbClr val="000000"/>
                  </a:solidFill>
                  <a:prstDash val="solid"/>
                  <a:round/>
                </a:ln>
                <a:effectLst/>
              </p:spPr>
            </p:cxnSp>
            <p:sp>
              <p:nvSpPr>
                <p:cNvPr id="3607" name="テキスト ボックス 3606">
                  <a:extLst>
                    <a:ext uri="{FF2B5EF4-FFF2-40B4-BE49-F238E27FC236}">
                      <a16:creationId xmlns:a16="http://schemas.microsoft.com/office/drawing/2014/main" id="{9EDAD066-9CB3-661E-97D4-A918524D2E68}"/>
                    </a:ext>
                  </a:extLst>
                </p:cNvPr>
                <p:cNvSpPr txBox="1"/>
                <p:nvPr/>
              </p:nvSpPr>
              <p:spPr>
                <a:xfrm>
                  <a:off x="21239706" y="23728010"/>
                  <a:ext cx="99387"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608" name="直線コネクタ 3607">
                  <a:extLst>
                    <a:ext uri="{FF2B5EF4-FFF2-40B4-BE49-F238E27FC236}">
                      <a16:creationId xmlns:a16="http://schemas.microsoft.com/office/drawing/2014/main" id="{88100E05-23D8-72A4-DECA-69B9ADE9FCB6}"/>
                    </a:ext>
                  </a:extLst>
                </p:cNvPr>
                <p:cNvCxnSpPr/>
                <p:nvPr/>
              </p:nvCxnSpPr>
              <p:spPr>
                <a:xfrm>
                  <a:off x="21411991" y="23835731"/>
                  <a:ext cx="72000" cy="0"/>
                </a:xfrm>
                <a:prstGeom prst="line">
                  <a:avLst/>
                </a:prstGeom>
                <a:noFill/>
                <a:ln w="19050" cap="rnd" cmpd="sng" algn="ctr">
                  <a:solidFill>
                    <a:srgbClr val="000000"/>
                  </a:solidFill>
                  <a:prstDash val="solid"/>
                  <a:round/>
                </a:ln>
                <a:effectLst/>
              </p:spPr>
            </p:cxnSp>
            <p:cxnSp>
              <p:nvCxnSpPr>
                <p:cNvPr id="3609" name="直線コネクタ 3608">
                  <a:extLst>
                    <a:ext uri="{FF2B5EF4-FFF2-40B4-BE49-F238E27FC236}">
                      <a16:creationId xmlns:a16="http://schemas.microsoft.com/office/drawing/2014/main" id="{8B51096B-1C03-B911-478B-BB837829D327}"/>
                    </a:ext>
                  </a:extLst>
                </p:cNvPr>
                <p:cNvCxnSpPr>
                  <a:cxnSpLocks/>
                </p:cNvCxnSpPr>
                <p:nvPr/>
              </p:nvCxnSpPr>
              <p:spPr>
                <a:xfrm>
                  <a:off x="21483991" y="21520147"/>
                  <a:ext cx="0" cy="3087383"/>
                </a:xfrm>
                <a:prstGeom prst="line">
                  <a:avLst/>
                </a:prstGeom>
                <a:noFill/>
                <a:ln w="19050" cap="rnd" cmpd="sng" algn="ctr">
                  <a:solidFill>
                    <a:srgbClr val="000000"/>
                  </a:solidFill>
                  <a:prstDash val="solid"/>
                  <a:round/>
                </a:ln>
                <a:effectLst/>
              </p:spPr>
            </p:cxnSp>
            <p:cxnSp>
              <p:nvCxnSpPr>
                <p:cNvPr id="3610" name="直線コネクタ 3609">
                  <a:extLst>
                    <a:ext uri="{FF2B5EF4-FFF2-40B4-BE49-F238E27FC236}">
                      <a16:creationId xmlns:a16="http://schemas.microsoft.com/office/drawing/2014/main" id="{C339A184-2D88-ADB5-94A9-9F90B2305AAB}"/>
                    </a:ext>
                  </a:extLst>
                </p:cNvPr>
                <p:cNvCxnSpPr>
                  <a:cxnSpLocks/>
                </p:cNvCxnSpPr>
                <p:nvPr/>
              </p:nvCxnSpPr>
              <p:spPr>
                <a:xfrm>
                  <a:off x="21483991" y="24607522"/>
                  <a:ext cx="3675726" cy="0"/>
                </a:xfrm>
                <a:prstGeom prst="line">
                  <a:avLst/>
                </a:prstGeom>
                <a:noFill/>
                <a:ln w="19050" cap="rnd" cmpd="sng" algn="ctr">
                  <a:solidFill>
                    <a:srgbClr val="000000"/>
                  </a:solidFill>
                  <a:prstDash val="solid"/>
                  <a:round/>
                </a:ln>
                <a:effectLst/>
              </p:spPr>
            </p:cxnSp>
            <p:grpSp>
              <p:nvGrpSpPr>
                <p:cNvPr id="3611" name="グループ化 3610">
                  <a:extLst>
                    <a:ext uri="{FF2B5EF4-FFF2-40B4-BE49-F238E27FC236}">
                      <a16:creationId xmlns:a16="http://schemas.microsoft.com/office/drawing/2014/main" id="{4FDA2808-BE3F-512C-2916-8CF64EA827E9}"/>
                    </a:ext>
                  </a:extLst>
                </p:cNvPr>
                <p:cNvGrpSpPr/>
                <p:nvPr/>
              </p:nvGrpSpPr>
              <p:grpSpPr>
                <a:xfrm>
                  <a:off x="21560032" y="22118415"/>
                  <a:ext cx="3523834" cy="2150475"/>
                  <a:chOff x="79039587" y="22118415"/>
                  <a:chExt cx="3523834" cy="2150475"/>
                </a:xfrm>
              </p:grpSpPr>
              <p:grpSp>
                <p:nvGrpSpPr>
                  <p:cNvPr id="3629" name="グループ化 3628">
                    <a:extLst>
                      <a:ext uri="{FF2B5EF4-FFF2-40B4-BE49-F238E27FC236}">
                        <a16:creationId xmlns:a16="http://schemas.microsoft.com/office/drawing/2014/main" id="{F25074C2-4D08-342F-0E74-D2E4BB9DECBF}"/>
                      </a:ext>
                    </a:extLst>
                  </p:cNvPr>
                  <p:cNvGrpSpPr/>
                  <p:nvPr/>
                </p:nvGrpSpPr>
                <p:grpSpPr>
                  <a:xfrm>
                    <a:off x="79039587" y="23484339"/>
                    <a:ext cx="108000" cy="784551"/>
                    <a:chOff x="1935865" y="4147812"/>
                    <a:chExt cx="108000" cy="269130"/>
                  </a:xfrm>
                </p:grpSpPr>
                <p:cxnSp>
                  <p:nvCxnSpPr>
                    <p:cNvPr id="3686" name="直線コネクタ 3685">
                      <a:extLst>
                        <a:ext uri="{FF2B5EF4-FFF2-40B4-BE49-F238E27FC236}">
                          <a16:creationId xmlns:a16="http://schemas.microsoft.com/office/drawing/2014/main" id="{92F38CEC-0C77-1A3A-D1D8-B59076F7D084}"/>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87" name="直線コネクタ 3686">
                      <a:extLst>
                        <a:ext uri="{FF2B5EF4-FFF2-40B4-BE49-F238E27FC236}">
                          <a16:creationId xmlns:a16="http://schemas.microsoft.com/office/drawing/2014/main" id="{54015169-E7BE-907D-69A5-B6A3C10E6D22}"/>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88" name="直線コネクタ 3687">
                      <a:extLst>
                        <a:ext uri="{FF2B5EF4-FFF2-40B4-BE49-F238E27FC236}">
                          <a16:creationId xmlns:a16="http://schemas.microsoft.com/office/drawing/2014/main" id="{1267A987-EC51-11DB-D3BF-2BFB1988BA0F}"/>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0" name="グループ化 3629">
                    <a:extLst>
                      <a:ext uri="{FF2B5EF4-FFF2-40B4-BE49-F238E27FC236}">
                        <a16:creationId xmlns:a16="http://schemas.microsoft.com/office/drawing/2014/main" id="{436838B9-E8D7-EDD3-2FAB-7226619D1136}"/>
                      </a:ext>
                    </a:extLst>
                  </p:cNvPr>
                  <p:cNvGrpSpPr/>
                  <p:nvPr/>
                </p:nvGrpSpPr>
                <p:grpSpPr>
                  <a:xfrm>
                    <a:off x="79283575" y="22431179"/>
                    <a:ext cx="108000" cy="1810033"/>
                    <a:chOff x="1935865" y="4147812"/>
                    <a:chExt cx="108000" cy="269130"/>
                  </a:xfrm>
                </p:grpSpPr>
                <p:cxnSp>
                  <p:nvCxnSpPr>
                    <p:cNvPr id="3683" name="直線コネクタ 3682">
                      <a:extLst>
                        <a:ext uri="{FF2B5EF4-FFF2-40B4-BE49-F238E27FC236}">
                          <a16:creationId xmlns:a16="http://schemas.microsoft.com/office/drawing/2014/main" id="{C0CE6703-4C90-611A-D4FC-F591487D9955}"/>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84" name="直線コネクタ 3683">
                      <a:extLst>
                        <a:ext uri="{FF2B5EF4-FFF2-40B4-BE49-F238E27FC236}">
                          <a16:creationId xmlns:a16="http://schemas.microsoft.com/office/drawing/2014/main" id="{43D0D62A-788E-4BFD-5D91-C488EC354DFD}"/>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85" name="直線コネクタ 3684">
                      <a:extLst>
                        <a:ext uri="{FF2B5EF4-FFF2-40B4-BE49-F238E27FC236}">
                          <a16:creationId xmlns:a16="http://schemas.microsoft.com/office/drawing/2014/main" id="{950C0AAB-B989-CF7C-B967-6E5756AA7CAB}"/>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1" name="グループ化 3630">
                    <a:extLst>
                      <a:ext uri="{FF2B5EF4-FFF2-40B4-BE49-F238E27FC236}">
                        <a16:creationId xmlns:a16="http://schemas.microsoft.com/office/drawing/2014/main" id="{4F59CF62-4E61-6326-F822-B2D3C1B56ED9}"/>
                      </a:ext>
                    </a:extLst>
                  </p:cNvPr>
                  <p:cNvGrpSpPr/>
                  <p:nvPr/>
                </p:nvGrpSpPr>
                <p:grpSpPr>
                  <a:xfrm>
                    <a:off x="79527563" y="22547299"/>
                    <a:ext cx="108000" cy="1428201"/>
                    <a:chOff x="1935865" y="4147812"/>
                    <a:chExt cx="108000" cy="269130"/>
                  </a:xfrm>
                </p:grpSpPr>
                <p:cxnSp>
                  <p:nvCxnSpPr>
                    <p:cNvPr id="3680" name="直線コネクタ 3679">
                      <a:extLst>
                        <a:ext uri="{FF2B5EF4-FFF2-40B4-BE49-F238E27FC236}">
                          <a16:creationId xmlns:a16="http://schemas.microsoft.com/office/drawing/2014/main" id="{329C8B6D-38D1-7918-BF65-44FDDFE50A68}"/>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81" name="直線コネクタ 3680">
                      <a:extLst>
                        <a:ext uri="{FF2B5EF4-FFF2-40B4-BE49-F238E27FC236}">
                          <a16:creationId xmlns:a16="http://schemas.microsoft.com/office/drawing/2014/main" id="{EDC6A0CE-9997-0FE6-278C-4885BC1FF120}"/>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82" name="直線コネクタ 3681">
                      <a:extLst>
                        <a:ext uri="{FF2B5EF4-FFF2-40B4-BE49-F238E27FC236}">
                          <a16:creationId xmlns:a16="http://schemas.microsoft.com/office/drawing/2014/main" id="{E0565E8B-7B55-DF77-6BEC-12108C396649}"/>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2" name="グループ化 3631">
                    <a:extLst>
                      <a:ext uri="{FF2B5EF4-FFF2-40B4-BE49-F238E27FC236}">
                        <a16:creationId xmlns:a16="http://schemas.microsoft.com/office/drawing/2014/main" id="{6B930F71-D439-B10D-F96B-C4ECF14FBD80}"/>
                      </a:ext>
                    </a:extLst>
                  </p:cNvPr>
                  <p:cNvGrpSpPr/>
                  <p:nvPr/>
                </p:nvGrpSpPr>
                <p:grpSpPr>
                  <a:xfrm>
                    <a:off x="79771551" y="22118415"/>
                    <a:ext cx="108000" cy="1984405"/>
                    <a:chOff x="1935865" y="4147812"/>
                    <a:chExt cx="108000" cy="269130"/>
                  </a:xfrm>
                </p:grpSpPr>
                <p:cxnSp>
                  <p:nvCxnSpPr>
                    <p:cNvPr id="3677" name="直線コネクタ 3676">
                      <a:extLst>
                        <a:ext uri="{FF2B5EF4-FFF2-40B4-BE49-F238E27FC236}">
                          <a16:creationId xmlns:a16="http://schemas.microsoft.com/office/drawing/2014/main" id="{FA711A44-BD35-CB75-17E4-7E63DE9B6ACE}"/>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78" name="直線コネクタ 3677">
                      <a:extLst>
                        <a:ext uri="{FF2B5EF4-FFF2-40B4-BE49-F238E27FC236}">
                          <a16:creationId xmlns:a16="http://schemas.microsoft.com/office/drawing/2014/main" id="{435B6025-FBE3-65CA-B644-BB8634F2637C}"/>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79" name="直線コネクタ 3678">
                      <a:extLst>
                        <a:ext uri="{FF2B5EF4-FFF2-40B4-BE49-F238E27FC236}">
                          <a16:creationId xmlns:a16="http://schemas.microsoft.com/office/drawing/2014/main" id="{BAF88885-D936-0D70-FD42-0E5C8088C617}"/>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3" name="グループ化 3632">
                    <a:extLst>
                      <a:ext uri="{FF2B5EF4-FFF2-40B4-BE49-F238E27FC236}">
                        <a16:creationId xmlns:a16="http://schemas.microsoft.com/office/drawing/2014/main" id="{BA335F11-C8B8-1539-6EDB-6CD3D128E2F7}"/>
                      </a:ext>
                    </a:extLst>
                  </p:cNvPr>
                  <p:cNvGrpSpPr/>
                  <p:nvPr/>
                </p:nvGrpSpPr>
                <p:grpSpPr>
                  <a:xfrm>
                    <a:off x="80015539" y="22378591"/>
                    <a:ext cx="108000" cy="1663337"/>
                    <a:chOff x="1935865" y="4147812"/>
                    <a:chExt cx="108000" cy="269130"/>
                  </a:xfrm>
                </p:grpSpPr>
                <p:cxnSp>
                  <p:nvCxnSpPr>
                    <p:cNvPr id="3674" name="直線コネクタ 3673">
                      <a:extLst>
                        <a:ext uri="{FF2B5EF4-FFF2-40B4-BE49-F238E27FC236}">
                          <a16:creationId xmlns:a16="http://schemas.microsoft.com/office/drawing/2014/main" id="{E0F1704A-05C4-F2DB-B5A5-51C0B81BDE58}"/>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75" name="直線コネクタ 3674">
                      <a:extLst>
                        <a:ext uri="{FF2B5EF4-FFF2-40B4-BE49-F238E27FC236}">
                          <a16:creationId xmlns:a16="http://schemas.microsoft.com/office/drawing/2014/main" id="{222EDD20-0B62-6940-69C2-B1E5F3DF67A7}"/>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76" name="直線コネクタ 3675">
                      <a:extLst>
                        <a:ext uri="{FF2B5EF4-FFF2-40B4-BE49-F238E27FC236}">
                          <a16:creationId xmlns:a16="http://schemas.microsoft.com/office/drawing/2014/main" id="{8BB92D81-5F10-452F-7A27-4A473AB6C475}"/>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4" name="グループ化 3633">
                    <a:extLst>
                      <a:ext uri="{FF2B5EF4-FFF2-40B4-BE49-F238E27FC236}">
                        <a16:creationId xmlns:a16="http://schemas.microsoft.com/office/drawing/2014/main" id="{A2636633-5014-3C0D-7556-D26A1AA14266}"/>
                      </a:ext>
                    </a:extLst>
                  </p:cNvPr>
                  <p:cNvGrpSpPr/>
                  <p:nvPr/>
                </p:nvGrpSpPr>
                <p:grpSpPr>
                  <a:xfrm>
                    <a:off x="80259527" y="22460242"/>
                    <a:ext cx="108000" cy="1465437"/>
                    <a:chOff x="1935865" y="4147812"/>
                    <a:chExt cx="108000" cy="269130"/>
                  </a:xfrm>
                </p:grpSpPr>
                <p:cxnSp>
                  <p:nvCxnSpPr>
                    <p:cNvPr id="3671" name="直線コネクタ 3670">
                      <a:extLst>
                        <a:ext uri="{FF2B5EF4-FFF2-40B4-BE49-F238E27FC236}">
                          <a16:creationId xmlns:a16="http://schemas.microsoft.com/office/drawing/2014/main" id="{EC94B917-322C-0F36-7B85-8CE161DAC4B9}"/>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72" name="直線コネクタ 3671">
                      <a:extLst>
                        <a:ext uri="{FF2B5EF4-FFF2-40B4-BE49-F238E27FC236}">
                          <a16:creationId xmlns:a16="http://schemas.microsoft.com/office/drawing/2014/main" id="{7ABF6119-3FC2-B9DD-7E37-B5C13C43AE10}"/>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73" name="直線コネクタ 3672">
                      <a:extLst>
                        <a:ext uri="{FF2B5EF4-FFF2-40B4-BE49-F238E27FC236}">
                          <a16:creationId xmlns:a16="http://schemas.microsoft.com/office/drawing/2014/main" id="{C55F9F76-EC65-E8C2-B296-E67630A61DEA}"/>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5" name="グループ化 3634">
                    <a:extLst>
                      <a:ext uri="{FF2B5EF4-FFF2-40B4-BE49-F238E27FC236}">
                        <a16:creationId xmlns:a16="http://schemas.microsoft.com/office/drawing/2014/main" id="{09FB733A-E12C-F7BA-7998-18266BDA006A}"/>
                      </a:ext>
                    </a:extLst>
                  </p:cNvPr>
                  <p:cNvGrpSpPr/>
                  <p:nvPr/>
                </p:nvGrpSpPr>
                <p:grpSpPr>
                  <a:xfrm>
                    <a:off x="80503515" y="22605553"/>
                    <a:ext cx="108000" cy="1303519"/>
                    <a:chOff x="1935865" y="4147812"/>
                    <a:chExt cx="108000" cy="269130"/>
                  </a:xfrm>
                </p:grpSpPr>
                <p:cxnSp>
                  <p:nvCxnSpPr>
                    <p:cNvPr id="3668" name="直線コネクタ 3667">
                      <a:extLst>
                        <a:ext uri="{FF2B5EF4-FFF2-40B4-BE49-F238E27FC236}">
                          <a16:creationId xmlns:a16="http://schemas.microsoft.com/office/drawing/2014/main" id="{5CFB08A1-4B70-DA4E-9646-796C37BC9DA4}"/>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69" name="直線コネクタ 3668">
                      <a:extLst>
                        <a:ext uri="{FF2B5EF4-FFF2-40B4-BE49-F238E27FC236}">
                          <a16:creationId xmlns:a16="http://schemas.microsoft.com/office/drawing/2014/main" id="{9F34836D-49D0-FB24-4AC3-1C5D5EFA9CF1}"/>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70" name="直線コネクタ 3669">
                      <a:extLst>
                        <a:ext uri="{FF2B5EF4-FFF2-40B4-BE49-F238E27FC236}">
                          <a16:creationId xmlns:a16="http://schemas.microsoft.com/office/drawing/2014/main" id="{1F1D88D5-0EEC-6BC7-23EB-F9DE8C20C6A9}"/>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6" name="グループ化 3635">
                    <a:extLst>
                      <a:ext uri="{FF2B5EF4-FFF2-40B4-BE49-F238E27FC236}">
                        <a16:creationId xmlns:a16="http://schemas.microsoft.com/office/drawing/2014/main" id="{24EFBDA0-584D-F27C-A766-B03B86A0F68E}"/>
                      </a:ext>
                    </a:extLst>
                  </p:cNvPr>
                  <p:cNvGrpSpPr/>
                  <p:nvPr/>
                </p:nvGrpSpPr>
                <p:grpSpPr>
                  <a:xfrm>
                    <a:off x="80747503" y="22605553"/>
                    <a:ext cx="108000" cy="1242626"/>
                    <a:chOff x="1935865" y="4147812"/>
                    <a:chExt cx="108000" cy="269130"/>
                  </a:xfrm>
                </p:grpSpPr>
                <p:cxnSp>
                  <p:nvCxnSpPr>
                    <p:cNvPr id="3665" name="直線コネクタ 3664">
                      <a:extLst>
                        <a:ext uri="{FF2B5EF4-FFF2-40B4-BE49-F238E27FC236}">
                          <a16:creationId xmlns:a16="http://schemas.microsoft.com/office/drawing/2014/main" id="{1B0FE1B0-54ED-3D2B-E95F-16F5CDDAC1F9}"/>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66" name="直線コネクタ 3665">
                      <a:extLst>
                        <a:ext uri="{FF2B5EF4-FFF2-40B4-BE49-F238E27FC236}">
                          <a16:creationId xmlns:a16="http://schemas.microsoft.com/office/drawing/2014/main" id="{19FBC358-4088-90D4-4D50-F4E41E682CF9}"/>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67" name="直線コネクタ 3666">
                      <a:extLst>
                        <a:ext uri="{FF2B5EF4-FFF2-40B4-BE49-F238E27FC236}">
                          <a16:creationId xmlns:a16="http://schemas.microsoft.com/office/drawing/2014/main" id="{C8A09B6A-9A41-D1AE-F6B0-DEA47EB47750}"/>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7" name="グループ化 3636">
                    <a:extLst>
                      <a:ext uri="{FF2B5EF4-FFF2-40B4-BE49-F238E27FC236}">
                        <a16:creationId xmlns:a16="http://schemas.microsoft.com/office/drawing/2014/main" id="{07F9821E-AD7D-5DF5-4A65-6BA827785871}"/>
                      </a:ext>
                    </a:extLst>
                  </p:cNvPr>
                  <p:cNvGrpSpPr/>
                  <p:nvPr/>
                </p:nvGrpSpPr>
                <p:grpSpPr>
                  <a:xfrm>
                    <a:off x="80991490" y="22867114"/>
                    <a:ext cx="108000" cy="1014280"/>
                    <a:chOff x="1935865" y="4147812"/>
                    <a:chExt cx="108000" cy="269130"/>
                  </a:xfrm>
                </p:grpSpPr>
                <p:cxnSp>
                  <p:nvCxnSpPr>
                    <p:cNvPr id="3662" name="直線コネクタ 3661">
                      <a:extLst>
                        <a:ext uri="{FF2B5EF4-FFF2-40B4-BE49-F238E27FC236}">
                          <a16:creationId xmlns:a16="http://schemas.microsoft.com/office/drawing/2014/main" id="{C40442FD-7ECF-EDE2-1D8E-36AA37BD88E7}"/>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63" name="直線コネクタ 3662">
                      <a:extLst>
                        <a:ext uri="{FF2B5EF4-FFF2-40B4-BE49-F238E27FC236}">
                          <a16:creationId xmlns:a16="http://schemas.microsoft.com/office/drawing/2014/main" id="{15EC04D2-67E8-D7E3-06C1-6738CD85A34E}"/>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64" name="直線コネクタ 3663">
                      <a:extLst>
                        <a:ext uri="{FF2B5EF4-FFF2-40B4-BE49-F238E27FC236}">
                          <a16:creationId xmlns:a16="http://schemas.microsoft.com/office/drawing/2014/main" id="{8E829C89-D7B5-3CAE-E647-1BBB4A4B7283}"/>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8" name="グループ化 3637">
                    <a:extLst>
                      <a:ext uri="{FF2B5EF4-FFF2-40B4-BE49-F238E27FC236}">
                        <a16:creationId xmlns:a16="http://schemas.microsoft.com/office/drawing/2014/main" id="{76FBAF65-83FD-99BE-B813-219A01F0258F}"/>
                      </a:ext>
                    </a:extLst>
                  </p:cNvPr>
                  <p:cNvGrpSpPr/>
                  <p:nvPr/>
                </p:nvGrpSpPr>
                <p:grpSpPr>
                  <a:xfrm>
                    <a:off x="81235478" y="22885103"/>
                    <a:ext cx="108000" cy="907718"/>
                    <a:chOff x="1935865" y="4147812"/>
                    <a:chExt cx="108000" cy="269130"/>
                  </a:xfrm>
                </p:grpSpPr>
                <p:cxnSp>
                  <p:nvCxnSpPr>
                    <p:cNvPr id="3659" name="直線コネクタ 3658">
                      <a:extLst>
                        <a:ext uri="{FF2B5EF4-FFF2-40B4-BE49-F238E27FC236}">
                          <a16:creationId xmlns:a16="http://schemas.microsoft.com/office/drawing/2014/main" id="{F8B81891-175D-1ABA-BBA0-F34AF2C5447A}"/>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60" name="直線コネクタ 3659">
                      <a:extLst>
                        <a:ext uri="{FF2B5EF4-FFF2-40B4-BE49-F238E27FC236}">
                          <a16:creationId xmlns:a16="http://schemas.microsoft.com/office/drawing/2014/main" id="{3BAB62D0-AC5E-8E89-5D30-DB8CAF3B703E}"/>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61" name="直線コネクタ 3660">
                      <a:extLst>
                        <a:ext uri="{FF2B5EF4-FFF2-40B4-BE49-F238E27FC236}">
                          <a16:creationId xmlns:a16="http://schemas.microsoft.com/office/drawing/2014/main" id="{857A706F-FC58-2DA7-7F9A-0A6D60D40390}"/>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39" name="グループ化 3638">
                    <a:extLst>
                      <a:ext uri="{FF2B5EF4-FFF2-40B4-BE49-F238E27FC236}">
                        <a16:creationId xmlns:a16="http://schemas.microsoft.com/office/drawing/2014/main" id="{92A91F38-59D4-2B64-12D0-7FAA8CE40FD9}"/>
                      </a:ext>
                    </a:extLst>
                  </p:cNvPr>
                  <p:cNvGrpSpPr/>
                  <p:nvPr/>
                </p:nvGrpSpPr>
                <p:grpSpPr>
                  <a:xfrm>
                    <a:off x="81479466" y="22861578"/>
                    <a:ext cx="108000" cy="1069636"/>
                    <a:chOff x="1935865" y="4147812"/>
                    <a:chExt cx="108000" cy="269130"/>
                  </a:xfrm>
                </p:grpSpPr>
                <p:cxnSp>
                  <p:nvCxnSpPr>
                    <p:cNvPr id="3656" name="直線コネクタ 3655">
                      <a:extLst>
                        <a:ext uri="{FF2B5EF4-FFF2-40B4-BE49-F238E27FC236}">
                          <a16:creationId xmlns:a16="http://schemas.microsoft.com/office/drawing/2014/main" id="{5DE7A3BD-B550-9E80-731E-64A9830AB370}"/>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57" name="直線コネクタ 3656">
                      <a:extLst>
                        <a:ext uri="{FF2B5EF4-FFF2-40B4-BE49-F238E27FC236}">
                          <a16:creationId xmlns:a16="http://schemas.microsoft.com/office/drawing/2014/main" id="{60C0C3B0-7539-3BFE-DD14-3D5A7B9B9E96}"/>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58" name="直線コネクタ 3657">
                      <a:extLst>
                        <a:ext uri="{FF2B5EF4-FFF2-40B4-BE49-F238E27FC236}">
                          <a16:creationId xmlns:a16="http://schemas.microsoft.com/office/drawing/2014/main" id="{6793030D-0BD5-E889-B141-0F51F915751D}"/>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40" name="グループ化 3639">
                    <a:extLst>
                      <a:ext uri="{FF2B5EF4-FFF2-40B4-BE49-F238E27FC236}">
                        <a16:creationId xmlns:a16="http://schemas.microsoft.com/office/drawing/2014/main" id="{25B16B57-C22E-4B69-828C-6ACD3A79A019}"/>
                      </a:ext>
                    </a:extLst>
                  </p:cNvPr>
                  <p:cNvGrpSpPr/>
                  <p:nvPr/>
                </p:nvGrpSpPr>
                <p:grpSpPr>
                  <a:xfrm>
                    <a:off x="81723454" y="22685820"/>
                    <a:ext cx="108000" cy="1129146"/>
                    <a:chOff x="1935865" y="4147812"/>
                    <a:chExt cx="108000" cy="269130"/>
                  </a:xfrm>
                </p:grpSpPr>
                <p:cxnSp>
                  <p:nvCxnSpPr>
                    <p:cNvPr id="3653" name="直線コネクタ 3652">
                      <a:extLst>
                        <a:ext uri="{FF2B5EF4-FFF2-40B4-BE49-F238E27FC236}">
                          <a16:creationId xmlns:a16="http://schemas.microsoft.com/office/drawing/2014/main" id="{D4FC233F-813C-B14D-A153-011101F21CB0}"/>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54" name="直線コネクタ 3653">
                      <a:extLst>
                        <a:ext uri="{FF2B5EF4-FFF2-40B4-BE49-F238E27FC236}">
                          <a16:creationId xmlns:a16="http://schemas.microsoft.com/office/drawing/2014/main" id="{C4A76FAA-83DF-F1DA-FD5C-3147EE635F5A}"/>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55" name="直線コネクタ 3654">
                      <a:extLst>
                        <a:ext uri="{FF2B5EF4-FFF2-40B4-BE49-F238E27FC236}">
                          <a16:creationId xmlns:a16="http://schemas.microsoft.com/office/drawing/2014/main" id="{E460B3EE-B429-28F4-AFFD-239BD840DDDA}"/>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41" name="グループ化 3640">
                    <a:extLst>
                      <a:ext uri="{FF2B5EF4-FFF2-40B4-BE49-F238E27FC236}">
                        <a16:creationId xmlns:a16="http://schemas.microsoft.com/office/drawing/2014/main" id="{FB393CFE-E481-D651-6BA2-8AFC6DBD2226}"/>
                      </a:ext>
                    </a:extLst>
                  </p:cNvPr>
                  <p:cNvGrpSpPr/>
                  <p:nvPr/>
                </p:nvGrpSpPr>
                <p:grpSpPr>
                  <a:xfrm>
                    <a:off x="81967442" y="22886488"/>
                    <a:ext cx="108000" cy="740264"/>
                    <a:chOff x="1935865" y="4147812"/>
                    <a:chExt cx="108000" cy="269130"/>
                  </a:xfrm>
                </p:grpSpPr>
                <p:cxnSp>
                  <p:nvCxnSpPr>
                    <p:cNvPr id="3650" name="直線コネクタ 3649">
                      <a:extLst>
                        <a:ext uri="{FF2B5EF4-FFF2-40B4-BE49-F238E27FC236}">
                          <a16:creationId xmlns:a16="http://schemas.microsoft.com/office/drawing/2014/main" id="{A5889A33-3912-46E2-66DB-BEF7E64BD919}"/>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51" name="直線コネクタ 3650">
                      <a:extLst>
                        <a:ext uri="{FF2B5EF4-FFF2-40B4-BE49-F238E27FC236}">
                          <a16:creationId xmlns:a16="http://schemas.microsoft.com/office/drawing/2014/main" id="{BBBDCEC3-C7CA-1413-1A93-8627B46CE637}"/>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52" name="直線コネクタ 3651">
                      <a:extLst>
                        <a:ext uri="{FF2B5EF4-FFF2-40B4-BE49-F238E27FC236}">
                          <a16:creationId xmlns:a16="http://schemas.microsoft.com/office/drawing/2014/main" id="{ECA5B0D9-0BD0-A744-11C7-0D5D9EECF745}"/>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42" name="グループ化 3641">
                    <a:extLst>
                      <a:ext uri="{FF2B5EF4-FFF2-40B4-BE49-F238E27FC236}">
                        <a16:creationId xmlns:a16="http://schemas.microsoft.com/office/drawing/2014/main" id="{2405C996-68C7-F19B-F2A5-AD8649F793F6}"/>
                      </a:ext>
                    </a:extLst>
                  </p:cNvPr>
                  <p:cNvGrpSpPr/>
                  <p:nvPr/>
                </p:nvGrpSpPr>
                <p:grpSpPr>
                  <a:xfrm>
                    <a:off x="82211430" y="22755016"/>
                    <a:ext cx="108000" cy="1159591"/>
                    <a:chOff x="1935865" y="4147812"/>
                    <a:chExt cx="108000" cy="269130"/>
                  </a:xfrm>
                </p:grpSpPr>
                <p:cxnSp>
                  <p:nvCxnSpPr>
                    <p:cNvPr id="3647" name="直線コネクタ 3646">
                      <a:extLst>
                        <a:ext uri="{FF2B5EF4-FFF2-40B4-BE49-F238E27FC236}">
                          <a16:creationId xmlns:a16="http://schemas.microsoft.com/office/drawing/2014/main" id="{B2A9C895-8D2D-7B4A-6CA9-D0B28806F49D}"/>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48" name="直線コネクタ 3647">
                      <a:extLst>
                        <a:ext uri="{FF2B5EF4-FFF2-40B4-BE49-F238E27FC236}">
                          <a16:creationId xmlns:a16="http://schemas.microsoft.com/office/drawing/2014/main" id="{F70693ED-996F-0332-41C2-BFDBEDA707D1}"/>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49" name="直線コネクタ 3648">
                      <a:extLst>
                        <a:ext uri="{FF2B5EF4-FFF2-40B4-BE49-F238E27FC236}">
                          <a16:creationId xmlns:a16="http://schemas.microsoft.com/office/drawing/2014/main" id="{D08388FC-4228-81CA-6F17-086A063999A4}"/>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643" name="グループ化 3642">
                    <a:extLst>
                      <a:ext uri="{FF2B5EF4-FFF2-40B4-BE49-F238E27FC236}">
                        <a16:creationId xmlns:a16="http://schemas.microsoft.com/office/drawing/2014/main" id="{481B10CF-DC6A-E2C2-EB6A-ED577E23EEE6}"/>
                      </a:ext>
                    </a:extLst>
                  </p:cNvPr>
                  <p:cNvGrpSpPr/>
                  <p:nvPr/>
                </p:nvGrpSpPr>
                <p:grpSpPr>
                  <a:xfrm>
                    <a:off x="82455421" y="23045638"/>
                    <a:ext cx="108000" cy="763791"/>
                    <a:chOff x="1935865" y="4147812"/>
                    <a:chExt cx="108000" cy="269130"/>
                  </a:xfrm>
                </p:grpSpPr>
                <p:cxnSp>
                  <p:nvCxnSpPr>
                    <p:cNvPr id="3644" name="直線コネクタ 3643">
                      <a:extLst>
                        <a:ext uri="{FF2B5EF4-FFF2-40B4-BE49-F238E27FC236}">
                          <a16:creationId xmlns:a16="http://schemas.microsoft.com/office/drawing/2014/main" id="{4CE411DE-7E4D-FC45-23FB-A3CCFD36A7E6}"/>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645" name="直線コネクタ 3644">
                      <a:extLst>
                        <a:ext uri="{FF2B5EF4-FFF2-40B4-BE49-F238E27FC236}">
                          <a16:creationId xmlns:a16="http://schemas.microsoft.com/office/drawing/2014/main" id="{52EF0A74-B4AF-2800-0941-716FF465B823}"/>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646" name="直線コネクタ 3645">
                      <a:extLst>
                        <a:ext uri="{FF2B5EF4-FFF2-40B4-BE49-F238E27FC236}">
                          <a16:creationId xmlns:a16="http://schemas.microsoft.com/office/drawing/2014/main" id="{93F50F3C-CB61-CC6A-E01E-B0B7216CE1B4}"/>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grpSp>
              <p:nvGrpSpPr>
                <p:cNvPr id="3612" name="グループ化 3611">
                  <a:extLst>
                    <a:ext uri="{FF2B5EF4-FFF2-40B4-BE49-F238E27FC236}">
                      <a16:creationId xmlns:a16="http://schemas.microsoft.com/office/drawing/2014/main" id="{80E32DE2-6947-8087-F4D7-A88B0945BA27}"/>
                    </a:ext>
                  </a:extLst>
                </p:cNvPr>
                <p:cNvGrpSpPr/>
                <p:nvPr/>
              </p:nvGrpSpPr>
              <p:grpSpPr>
                <a:xfrm>
                  <a:off x="21560032" y="23059639"/>
                  <a:ext cx="3523834" cy="873305"/>
                  <a:chOff x="79039587" y="23019488"/>
                  <a:chExt cx="3523834" cy="873305"/>
                </a:xfrm>
              </p:grpSpPr>
              <p:sp>
                <p:nvSpPr>
                  <p:cNvPr id="3614" name="円/楕円 169">
                    <a:extLst>
                      <a:ext uri="{FF2B5EF4-FFF2-40B4-BE49-F238E27FC236}">
                        <a16:creationId xmlns:a16="http://schemas.microsoft.com/office/drawing/2014/main" id="{ADD05902-B70E-DBE9-AE4E-9BD7B9418CF3}"/>
                      </a:ext>
                    </a:extLst>
                  </p:cNvPr>
                  <p:cNvSpPr/>
                  <p:nvPr/>
                </p:nvSpPr>
                <p:spPr>
                  <a:xfrm>
                    <a:off x="79039587" y="23784793"/>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15" name="円/楕円 169">
                    <a:extLst>
                      <a:ext uri="{FF2B5EF4-FFF2-40B4-BE49-F238E27FC236}">
                        <a16:creationId xmlns:a16="http://schemas.microsoft.com/office/drawing/2014/main" id="{4856A45E-C3D6-308E-04E5-43A686133650}"/>
                      </a:ext>
                    </a:extLst>
                  </p:cNvPr>
                  <p:cNvSpPr/>
                  <p:nvPr/>
                </p:nvSpPr>
                <p:spPr>
                  <a:xfrm>
                    <a:off x="79283575" y="2324921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16" name="円/楕円 169">
                    <a:extLst>
                      <a:ext uri="{FF2B5EF4-FFF2-40B4-BE49-F238E27FC236}">
                        <a16:creationId xmlns:a16="http://schemas.microsoft.com/office/drawing/2014/main" id="{2C955442-EF38-9229-EC66-E6730EBFA9C8}"/>
                      </a:ext>
                    </a:extLst>
                  </p:cNvPr>
                  <p:cNvSpPr/>
                  <p:nvPr/>
                </p:nvSpPr>
                <p:spPr>
                  <a:xfrm>
                    <a:off x="79527563" y="23170335"/>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17" name="円/楕円 169">
                    <a:extLst>
                      <a:ext uri="{FF2B5EF4-FFF2-40B4-BE49-F238E27FC236}">
                        <a16:creationId xmlns:a16="http://schemas.microsoft.com/office/drawing/2014/main" id="{CCA6B34D-1E32-3E1A-C966-848431DC8DBB}"/>
                      </a:ext>
                    </a:extLst>
                  </p:cNvPr>
                  <p:cNvSpPr/>
                  <p:nvPr/>
                </p:nvSpPr>
                <p:spPr>
                  <a:xfrm>
                    <a:off x="79771551" y="23019488"/>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18" name="円/楕円 169">
                    <a:extLst>
                      <a:ext uri="{FF2B5EF4-FFF2-40B4-BE49-F238E27FC236}">
                        <a16:creationId xmlns:a16="http://schemas.microsoft.com/office/drawing/2014/main" id="{988BA7D2-5419-4541-624B-D3C4114F7BA6}"/>
                      </a:ext>
                    </a:extLst>
                  </p:cNvPr>
                  <p:cNvSpPr/>
                  <p:nvPr/>
                </p:nvSpPr>
                <p:spPr>
                  <a:xfrm>
                    <a:off x="80015539" y="2312327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19" name="円/楕円 169">
                    <a:extLst>
                      <a:ext uri="{FF2B5EF4-FFF2-40B4-BE49-F238E27FC236}">
                        <a16:creationId xmlns:a16="http://schemas.microsoft.com/office/drawing/2014/main" id="{00C2EA7F-981D-F97F-9A69-8AC70488508B}"/>
                      </a:ext>
                    </a:extLst>
                  </p:cNvPr>
                  <p:cNvSpPr/>
                  <p:nvPr/>
                </p:nvSpPr>
                <p:spPr>
                  <a:xfrm>
                    <a:off x="80259527" y="23103907"/>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20" name="円/楕円 169">
                    <a:extLst>
                      <a:ext uri="{FF2B5EF4-FFF2-40B4-BE49-F238E27FC236}">
                        <a16:creationId xmlns:a16="http://schemas.microsoft.com/office/drawing/2014/main" id="{75724EA0-F6A9-79B1-241D-B14B3E7A260B}"/>
                      </a:ext>
                    </a:extLst>
                  </p:cNvPr>
                  <p:cNvSpPr/>
                  <p:nvPr/>
                </p:nvSpPr>
                <p:spPr>
                  <a:xfrm>
                    <a:off x="80503515" y="23162033"/>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21" name="円/楕円 169">
                    <a:extLst>
                      <a:ext uri="{FF2B5EF4-FFF2-40B4-BE49-F238E27FC236}">
                        <a16:creationId xmlns:a16="http://schemas.microsoft.com/office/drawing/2014/main" id="{110167CF-A019-83BF-EF14-0E35EA7A5C89}"/>
                      </a:ext>
                    </a:extLst>
                  </p:cNvPr>
                  <p:cNvSpPr/>
                  <p:nvPr/>
                </p:nvSpPr>
                <p:spPr>
                  <a:xfrm>
                    <a:off x="80747503" y="23137121"/>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22" name="円/楕円 169">
                    <a:extLst>
                      <a:ext uri="{FF2B5EF4-FFF2-40B4-BE49-F238E27FC236}">
                        <a16:creationId xmlns:a16="http://schemas.microsoft.com/office/drawing/2014/main" id="{312E4710-4A2D-424F-2097-C6B2A984B2A6}"/>
                      </a:ext>
                    </a:extLst>
                  </p:cNvPr>
                  <p:cNvSpPr/>
                  <p:nvPr/>
                </p:nvSpPr>
                <p:spPr>
                  <a:xfrm>
                    <a:off x="80991490" y="23281048"/>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23" name="円/楕円 169">
                    <a:extLst>
                      <a:ext uri="{FF2B5EF4-FFF2-40B4-BE49-F238E27FC236}">
                        <a16:creationId xmlns:a16="http://schemas.microsoft.com/office/drawing/2014/main" id="{8288E1C8-CB4F-FDBD-478C-461013EF01A0}"/>
                      </a:ext>
                    </a:extLst>
                  </p:cNvPr>
                  <p:cNvSpPr/>
                  <p:nvPr/>
                </p:nvSpPr>
                <p:spPr>
                  <a:xfrm>
                    <a:off x="81235478" y="23249217"/>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24" name="円/楕円 169">
                    <a:extLst>
                      <a:ext uri="{FF2B5EF4-FFF2-40B4-BE49-F238E27FC236}">
                        <a16:creationId xmlns:a16="http://schemas.microsoft.com/office/drawing/2014/main" id="{7B53E773-5B25-8232-3485-BB8CB83E95DF}"/>
                      </a:ext>
                    </a:extLst>
                  </p:cNvPr>
                  <p:cNvSpPr/>
                  <p:nvPr/>
                </p:nvSpPr>
                <p:spPr>
                  <a:xfrm>
                    <a:off x="81479466" y="23301807"/>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25" name="円/楕円 169">
                    <a:extLst>
                      <a:ext uri="{FF2B5EF4-FFF2-40B4-BE49-F238E27FC236}">
                        <a16:creationId xmlns:a16="http://schemas.microsoft.com/office/drawing/2014/main" id="{F742AE96-2652-2D5D-3D3F-FE6F9B3804AB}"/>
                      </a:ext>
                    </a:extLst>
                  </p:cNvPr>
                  <p:cNvSpPr/>
                  <p:nvPr/>
                </p:nvSpPr>
                <p:spPr>
                  <a:xfrm>
                    <a:off x="81723454" y="23159262"/>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26" name="円/楕円 169">
                    <a:extLst>
                      <a:ext uri="{FF2B5EF4-FFF2-40B4-BE49-F238E27FC236}">
                        <a16:creationId xmlns:a16="http://schemas.microsoft.com/office/drawing/2014/main" id="{63D18DAC-4D05-7F91-B0B2-52180EE4A24F}"/>
                      </a:ext>
                    </a:extLst>
                  </p:cNvPr>
                  <p:cNvSpPr/>
                  <p:nvPr/>
                </p:nvSpPr>
                <p:spPr>
                  <a:xfrm>
                    <a:off x="81967442" y="23160646"/>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27" name="円/楕円 169">
                    <a:extLst>
                      <a:ext uri="{FF2B5EF4-FFF2-40B4-BE49-F238E27FC236}">
                        <a16:creationId xmlns:a16="http://schemas.microsoft.com/office/drawing/2014/main" id="{966CAFE2-A29C-742E-AAA7-402A4AFD9C4C}"/>
                      </a:ext>
                    </a:extLst>
                  </p:cNvPr>
                  <p:cNvSpPr/>
                  <p:nvPr/>
                </p:nvSpPr>
                <p:spPr>
                  <a:xfrm>
                    <a:off x="82211430" y="23243683"/>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628" name="円/楕円 169">
                    <a:extLst>
                      <a:ext uri="{FF2B5EF4-FFF2-40B4-BE49-F238E27FC236}">
                        <a16:creationId xmlns:a16="http://schemas.microsoft.com/office/drawing/2014/main" id="{B3DBFC0F-92A6-5752-34CD-5471C8D03315}"/>
                      </a:ext>
                    </a:extLst>
                  </p:cNvPr>
                  <p:cNvSpPr/>
                  <p:nvPr/>
                </p:nvSpPr>
                <p:spPr>
                  <a:xfrm>
                    <a:off x="82455421" y="23337788"/>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3613" name="フリーフォーム: 図形 3612">
                  <a:extLst>
                    <a:ext uri="{FF2B5EF4-FFF2-40B4-BE49-F238E27FC236}">
                      <a16:creationId xmlns:a16="http://schemas.microsoft.com/office/drawing/2014/main" id="{C87FB8CA-B8F1-3AD9-4171-A2A7F7EB38C1}"/>
                    </a:ext>
                  </a:extLst>
                </p:cNvPr>
                <p:cNvSpPr/>
                <p:nvPr/>
              </p:nvSpPr>
              <p:spPr>
                <a:xfrm>
                  <a:off x="21614603" y="23118857"/>
                  <a:ext cx="3415239" cy="763921"/>
                </a:xfrm>
                <a:custGeom>
                  <a:avLst/>
                  <a:gdLst>
                    <a:gd name="connsiteX0" fmla="*/ 0 w 4557712"/>
                    <a:gd name="connsiteY0" fmla="*/ 428625 h 428625"/>
                    <a:gd name="connsiteX1" fmla="*/ 328612 w 4557712"/>
                    <a:gd name="connsiteY1" fmla="*/ 123825 h 428625"/>
                    <a:gd name="connsiteX2" fmla="*/ 652462 w 4557712"/>
                    <a:gd name="connsiteY2" fmla="*/ 85725 h 428625"/>
                    <a:gd name="connsiteX3" fmla="*/ 976312 w 4557712"/>
                    <a:gd name="connsiteY3" fmla="*/ 0 h 428625"/>
                    <a:gd name="connsiteX4" fmla="*/ 1304925 w 4557712"/>
                    <a:gd name="connsiteY4" fmla="*/ 47625 h 428625"/>
                    <a:gd name="connsiteX5" fmla="*/ 1628775 w 4557712"/>
                    <a:gd name="connsiteY5" fmla="*/ 42863 h 428625"/>
                    <a:gd name="connsiteX6" fmla="*/ 1947862 w 4557712"/>
                    <a:gd name="connsiteY6" fmla="*/ 76200 h 428625"/>
                    <a:gd name="connsiteX7" fmla="*/ 2276475 w 4557712"/>
                    <a:gd name="connsiteY7" fmla="*/ 66675 h 428625"/>
                    <a:gd name="connsiteX8" fmla="*/ 2595562 w 4557712"/>
                    <a:gd name="connsiteY8" fmla="*/ 147638 h 428625"/>
                    <a:gd name="connsiteX9" fmla="*/ 2928937 w 4557712"/>
                    <a:gd name="connsiteY9" fmla="*/ 133350 h 428625"/>
                    <a:gd name="connsiteX10" fmla="*/ 3248025 w 4557712"/>
                    <a:gd name="connsiteY10" fmla="*/ 166688 h 428625"/>
                    <a:gd name="connsiteX11" fmla="*/ 3576637 w 4557712"/>
                    <a:gd name="connsiteY11" fmla="*/ 76200 h 428625"/>
                    <a:gd name="connsiteX12" fmla="*/ 3900487 w 4557712"/>
                    <a:gd name="connsiteY12" fmla="*/ 80963 h 428625"/>
                    <a:gd name="connsiteX13" fmla="*/ 4229100 w 4557712"/>
                    <a:gd name="connsiteY13" fmla="*/ 119063 h 428625"/>
                    <a:gd name="connsiteX14" fmla="*/ 4557712 w 4557712"/>
                    <a:gd name="connsiteY14" fmla="*/ 180975 h 428625"/>
                    <a:gd name="connsiteX0" fmla="*/ 0 w 4557712"/>
                    <a:gd name="connsiteY0" fmla="*/ 428625 h 428625"/>
                    <a:gd name="connsiteX1" fmla="*/ 328612 w 4557712"/>
                    <a:gd name="connsiteY1" fmla="*/ 123825 h 428625"/>
                    <a:gd name="connsiteX2" fmla="*/ 652462 w 4557712"/>
                    <a:gd name="connsiteY2" fmla="*/ 85725 h 428625"/>
                    <a:gd name="connsiteX3" fmla="*/ 976312 w 4557712"/>
                    <a:gd name="connsiteY3" fmla="*/ 0 h 428625"/>
                    <a:gd name="connsiteX4" fmla="*/ 1304925 w 4557712"/>
                    <a:gd name="connsiteY4" fmla="*/ 47625 h 428625"/>
                    <a:gd name="connsiteX5" fmla="*/ 1628775 w 4557712"/>
                    <a:gd name="connsiteY5" fmla="*/ 42863 h 428625"/>
                    <a:gd name="connsiteX6" fmla="*/ 1947862 w 4557712"/>
                    <a:gd name="connsiteY6" fmla="*/ 76200 h 428625"/>
                    <a:gd name="connsiteX7" fmla="*/ 2276475 w 4557712"/>
                    <a:gd name="connsiteY7" fmla="*/ 66675 h 428625"/>
                    <a:gd name="connsiteX8" fmla="*/ 2595562 w 4557712"/>
                    <a:gd name="connsiteY8" fmla="*/ 147638 h 428625"/>
                    <a:gd name="connsiteX9" fmla="*/ 2928937 w 4557712"/>
                    <a:gd name="connsiteY9" fmla="*/ 133350 h 428625"/>
                    <a:gd name="connsiteX10" fmla="*/ 3248025 w 4557712"/>
                    <a:gd name="connsiteY10" fmla="*/ 166688 h 428625"/>
                    <a:gd name="connsiteX11" fmla="*/ 3576637 w 4557712"/>
                    <a:gd name="connsiteY11" fmla="*/ 76200 h 428625"/>
                    <a:gd name="connsiteX12" fmla="*/ 3900487 w 4557712"/>
                    <a:gd name="connsiteY12" fmla="*/ 80963 h 428625"/>
                    <a:gd name="connsiteX13" fmla="*/ 4229100 w 4557712"/>
                    <a:gd name="connsiteY13" fmla="*/ 119063 h 428625"/>
                    <a:gd name="connsiteX14" fmla="*/ 4557712 w 4557712"/>
                    <a:gd name="connsiteY14" fmla="*/ 180975 h 428625"/>
                    <a:gd name="connsiteX0" fmla="*/ 0 w 4552950"/>
                    <a:gd name="connsiteY0" fmla="*/ 428625 h 428625"/>
                    <a:gd name="connsiteX1" fmla="*/ 328612 w 4552950"/>
                    <a:gd name="connsiteY1" fmla="*/ 123825 h 428625"/>
                    <a:gd name="connsiteX2" fmla="*/ 652462 w 4552950"/>
                    <a:gd name="connsiteY2" fmla="*/ 85725 h 428625"/>
                    <a:gd name="connsiteX3" fmla="*/ 976312 w 4552950"/>
                    <a:gd name="connsiteY3" fmla="*/ 0 h 428625"/>
                    <a:gd name="connsiteX4" fmla="*/ 1304925 w 4552950"/>
                    <a:gd name="connsiteY4" fmla="*/ 47625 h 428625"/>
                    <a:gd name="connsiteX5" fmla="*/ 1628775 w 4552950"/>
                    <a:gd name="connsiteY5" fmla="*/ 42863 h 428625"/>
                    <a:gd name="connsiteX6" fmla="*/ 1947862 w 4552950"/>
                    <a:gd name="connsiteY6" fmla="*/ 76200 h 428625"/>
                    <a:gd name="connsiteX7" fmla="*/ 2276475 w 4552950"/>
                    <a:gd name="connsiteY7" fmla="*/ 66675 h 428625"/>
                    <a:gd name="connsiteX8" fmla="*/ 2595562 w 4552950"/>
                    <a:gd name="connsiteY8" fmla="*/ 147638 h 428625"/>
                    <a:gd name="connsiteX9" fmla="*/ 2928937 w 4552950"/>
                    <a:gd name="connsiteY9" fmla="*/ 133350 h 428625"/>
                    <a:gd name="connsiteX10" fmla="*/ 3248025 w 4552950"/>
                    <a:gd name="connsiteY10" fmla="*/ 166688 h 428625"/>
                    <a:gd name="connsiteX11" fmla="*/ 3576637 w 4552950"/>
                    <a:gd name="connsiteY11" fmla="*/ 76200 h 428625"/>
                    <a:gd name="connsiteX12" fmla="*/ 3900487 w 4552950"/>
                    <a:gd name="connsiteY12" fmla="*/ 80963 h 428625"/>
                    <a:gd name="connsiteX13" fmla="*/ 4229100 w 4552950"/>
                    <a:gd name="connsiteY13" fmla="*/ 119063 h 428625"/>
                    <a:gd name="connsiteX14" fmla="*/ 4552950 w 4552950"/>
                    <a:gd name="connsiteY14" fmla="*/ 180975 h 428625"/>
                    <a:gd name="connsiteX0" fmla="*/ 0 w 4552950"/>
                    <a:gd name="connsiteY0" fmla="*/ 428625 h 428625"/>
                    <a:gd name="connsiteX1" fmla="*/ 328612 w 4552950"/>
                    <a:gd name="connsiteY1" fmla="*/ 123825 h 428625"/>
                    <a:gd name="connsiteX2" fmla="*/ 652462 w 4552950"/>
                    <a:gd name="connsiteY2" fmla="*/ 85725 h 428625"/>
                    <a:gd name="connsiteX3" fmla="*/ 976312 w 4552950"/>
                    <a:gd name="connsiteY3" fmla="*/ 0 h 428625"/>
                    <a:gd name="connsiteX4" fmla="*/ 1304925 w 4552950"/>
                    <a:gd name="connsiteY4" fmla="*/ 47625 h 428625"/>
                    <a:gd name="connsiteX5" fmla="*/ 1628775 w 4552950"/>
                    <a:gd name="connsiteY5" fmla="*/ 42863 h 428625"/>
                    <a:gd name="connsiteX6" fmla="*/ 1947862 w 4552950"/>
                    <a:gd name="connsiteY6" fmla="*/ 76200 h 428625"/>
                    <a:gd name="connsiteX7" fmla="*/ 2276475 w 4552950"/>
                    <a:gd name="connsiteY7" fmla="*/ 66675 h 428625"/>
                    <a:gd name="connsiteX8" fmla="*/ 2595562 w 4552950"/>
                    <a:gd name="connsiteY8" fmla="*/ 147638 h 428625"/>
                    <a:gd name="connsiteX9" fmla="*/ 2928937 w 4552950"/>
                    <a:gd name="connsiteY9" fmla="*/ 133350 h 428625"/>
                    <a:gd name="connsiteX10" fmla="*/ 3248025 w 4552950"/>
                    <a:gd name="connsiteY10" fmla="*/ 166688 h 428625"/>
                    <a:gd name="connsiteX11" fmla="*/ 3576637 w 4552950"/>
                    <a:gd name="connsiteY11" fmla="*/ 76200 h 428625"/>
                    <a:gd name="connsiteX12" fmla="*/ 3900487 w 4552950"/>
                    <a:gd name="connsiteY12" fmla="*/ 80963 h 428625"/>
                    <a:gd name="connsiteX13" fmla="*/ 4229100 w 4552950"/>
                    <a:gd name="connsiteY13" fmla="*/ 121445 h 428625"/>
                    <a:gd name="connsiteX14" fmla="*/ 4552950 w 4552950"/>
                    <a:gd name="connsiteY14" fmla="*/ 180975 h 428625"/>
                    <a:gd name="connsiteX0" fmla="*/ 0 w 4552950"/>
                    <a:gd name="connsiteY0" fmla="*/ 428625 h 428625"/>
                    <a:gd name="connsiteX1" fmla="*/ 328612 w 4552950"/>
                    <a:gd name="connsiteY1" fmla="*/ 123825 h 428625"/>
                    <a:gd name="connsiteX2" fmla="*/ 652462 w 4552950"/>
                    <a:gd name="connsiteY2" fmla="*/ 85725 h 428625"/>
                    <a:gd name="connsiteX3" fmla="*/ 976312 w 4552950"/>
                    <a:gd name="connsiteY3" fmla="*/ 0 h 428625"/>
                    <a:gd name="connsiteX4" fmla="*/ 1304925 w 4552950"/>
                    <a:gd name="connsiteY4" fmla="*/ 47625 h 428625"/>
                    <a:gd name="connsiteX5" fmla="*/ 1628775 w 4552950"/>
                    <a:gd name="connsiteY5" fmla="*/ 42863 h 428625"/>
                    <a:gd name="connsiteX6" fmla="*/ 1947862 w 4552950"/>
                    <a:gd name="connsiteY6" fmla="*/ 76200 h 428625"/>
                    <a:gd name="connsiteX7" fmla="*/ 2276475 w 4552950"/>
                    <a:gd name="connsiteY7" fmla="*/ 66675 h 428625"/>
                    <a:gd name="connsiteX8" fmla="*/ 2595562 w 4552950"/>
                    <a:gd name="connsiteY8" fmla="*/ 147638 h 428625"/>
                    <a:gd name="connsiteX9" fmla="*/ 2928937 w 4552950"/>
                    <a:gd name="connsiteY9" fmla="*/ 133350 h 428625"/>
                    <a:gd name="connsiteX10" fmla="*/ 3248025 w 4552950"/>
                    <a:gd name="connsiteY10" fmla="*/ 166688 h 428625"/>
                    <a:gd name="connsiteX11" fmla="*/ 3576637 w 4552950"/>
                    <a:gd name="connsiteY11" fmla="*/ 76200 h 428625"/>
                    <a:gd name="connsiteX12" fmla="*/ 3900487 w 4552950"/>
                    <a:gd name="connsiteY12" fmla="*/ 80963 h 428625"/>
                    <a:gd name="connsiteX13" fmla="*/ 4229100 w 4552950"/>
                    <a:gd name="connsiteY13" fmla="*/ 121445 h 428625"/>
                    <a:gd name="connsiteX14" fmla="*/ 4552950 w 4552950"/>
                    <a:gd name="connsiteY14" fmla="*/ 180975 h 428625"/>
                    <a:gd name="connsiteX0" fmla="*/ 0 w 4552950"/>
                    <a:gd name="connsiteY0" fmla="*/ 428625 h 428625"/>
                    <a:gd name="connsiteX1" fmla="*/ 328612 w 4552950"/>
                    <a:gd name="connsiteY1" fmla="*/ 123825 h 428625"/>
                    <a:gd name="connsiteX2" fmla="*/ 652462 w 4552950"/>
                    <a:gd name="connsiteY2" fmla="*/ 85725 h 428625"/>
                    <a:gd name="connsiteX3" fmla="*/ 976312 w 4552950"/>
                    <a:gd name="connsiteY3" fmla="*/ 0 h 428625"/>
                    <a:gd name="connsiteX4" fmla="*/ 1304925 w 4552950"/>
                    <a:gd name="connsiteY4" fmla="*/ 47625 h 428625"/>
                    <a:gd name="connsiteX5" fmla="*/ 1628775 w 4552950"/>
                    <a:gd name="connsiteY5" fmla="*/ 42863 h 428625"/>
                    <a:gd name="connsiteX6" fmla="*/ 1947862 w 4552950"/>
                    <a:gd name="connsiteY6" fmla="*/ 76200 h 428625"/>
                    <a:gd name="connsiteX7" fmla="*/ 2276475 w 4552950"/>
                    <a:gd name="connsiteY7" fmla="*/ 66675 h 428625"/>
                    <a:gd name="connsiteX8" fmla="*/ 2595562 w 4552950"/>
                    <a:gd name="connsiteY8" fmla="*/ 147638 h 428625"/>
                    <a:gd name="connsiteX9" fmla="*/ 2928937 w 4552950"/>
                    <a:gd name="connsiteY9" fmla="*/ 133350 h 428625"/>
                    <a:gd name="connsiteX10" fmla="*/ 3252787 w 4552950"/>
                    <a:gd name="connsiteY10" fmla="*/ 164307 h 428625"/>
                    <a:gd name="connsiteX11" fmla="*/ 3576637 w 4552950"/>
                    <a:gd name="connsiteY11" fmla="*/ 76200 h 428625"/>
                    <a:gd name="connsiteX12" fmla="*/ 3900487 w 4552950"/>
                    <a:gd name="connsiteY12" fmla="*/ 80963 h 428625"/>
                    <a:gd name="connsiteX13" fmla="*/ 4229100 w 4552950"/>
                    <a:gd name="connsiteY13" fmla="*/ 121445 h 428625"/>
                    <a:gd name="connsiteX14" fmla="*/ 4552950 w 4552950"/>
                    <a:gd name="connsiteY14" fmla="*/ 180975 h 428625"/>
                    <a:gd name="connsiteX0" fmla="*/ 0 w 4552950"/>
                    <a:gd name="connsiteY0" fmla="*/ 428625 h 428625"/>
                    <a:gd name="connsiteX1" fmla="*/ 328612 w 4552950"/>
                    <a:gd name="connsiteY1" fmla="*/ 123825 h 428625"/>
                    <a:gd name="connsiteX2" fmla="*/ 652462 w 4552950"/>
                    <a:gd name="connsiteY2" fmla="*/ 85725 h 428625"/>
                    <a:gd name="connsiteX3" fmla="*/ 976312 w 4552950"/>
                    <a:gd name="connsiteY3" fmla="*/ 0 h 428625"/>
                    <a:gd name="connsiteX4" fmla="*/ 1304925 w 4552950"/>
                    <a:gd name="connsiteY4" fmla="*/ 47625 h 428625"/>
                    <a:gd name="connsiteX5" fmla="*/ 1628775 w 4552950"/>
                    <a:gd name="connsiteY5" fmla="*/ 42863 h 428625"/>
                    <a:gd name="connsiteX6" fmla="*/ 1947862 w 4552950"/>
                    <a:gd name="connsiteY6" fmla="*/ 76200 h 428625"/>
                    <a:gd name="connsiteX7" fmla="*/ 2276475 w 4552950"/>
                    <a:gd name="connsiteY7" fmla="*/ 66675 h 428625"/>
                    <a:gd name="connsiteX8" fmla="*/ 2595562 w 4552950"/>
                    <a:gd name="connsiteY8" fmla="*/ 147638 h 428625"/>
                    <a:gd name="connsiteX9" fmla="*/ 2928937 w 4552950"/>
                    <a:gd name="connsiteY9" fmla="*/ 128588 h 428625"/>
                    <a:gd name="connsiteX10" fmla="*/ 3252787 w 4552950"/>
                    <a:gd name="connsiteY10" fmla="*/ 164307 h 428625"/>
                    <a:gd name="connsiteX11" fmla="*/ 3576637 w 4552950"/>
                    <a:gd name="connsiteY11" fmla="*/ 76200 h 428625"/>
                    <a:gd name="connsiteX12" fmla="*/ 3900487 w 4552950"/>
                    <a:gd name="connsiteY12" fmla="*/ 80963 h 428625"/>
                    <a:gd name="connsiteX13" fmla="*/ 4229100 w 4552950"/>
                    <a:gd name="connsiteY13" fmla="*/ 121445 h 428625"/>
                    <a:gd name="connsiteX14" fmla="*/ 4552950 w 4552950"/>
                    <a:gd name="connsiteY14" fmla="*/ 180975 h 428625"/>
                    <a:gd name="connsiteX0" fmla="*/ 0 w 4552950"/>
                    <a:gd name="connsiteY0" fmla="*/ 428625 h 428625"/>
                    <a:gd name="connsiteX1" fmla="*/ 328612 w 4552950"/>
                    <a:gd name="connsiteY1" fmla="*/ 123825 h 428625"/>
                    <a:gd name="connsiteX2" fmla="*/ 652462 w 4552950"/>
                    <a:gd name="connsiteY2" fmla="*/ 85725 h 428625"/>
                    <a:gd name="connsiteX3" fmla="*/ 976312 w 4552950"/>
                    <a:gd name="connsiteY3" fmla="*/ 0 h 428625"/>
                    <a:gd name="connsiteX4" fmla="*/ 1304925 w 4552950"/>
                    <a:gd name="connsiteY4" fmla="*/ 47625 h 428625"/>
                    <a:gd name="connsiteX5" fmla="*/ 1628775 w 4552950"/>
                    <a:gd name="connsiteY5" fmla="*/ 42863 h 428625"/>
                    <a:gd name="connsiteX6" fmla="*/ 1947862 w 4552950"/>
                    <a:gd name="connsiteY6" fmla="*/ 76200 h 428625"/>
                    <a:gd name="connsiteX7" fmla="*/ 2276475 w 4552950"/>
                    <a:gd name="connsiteY7" fmla="*/ 66675 h 428625"/>
                    <a:gd name="connsiteX8" fmla="*/ 2600325 w 4552950"/>
                    <a:gd name="connsiteY8" fmla="*/ 147638 h 428625"/>
                    <a:gd name="connsiteX9" fmla="*/ 2928937 w 4552950"/>
                    <a:gd name="connsiteY9" fmla="*/ 128588 h 428625"/>
                    <a:gd name="connsiteX10" fmla="*/ 3252787 w 4552950"/>
                    <a:gd name="connsiteY10" fmla="*/ 164307 h 428625"/>
                    <a:gd name="connsiteX11" fmla="*/ 3576637 w 4552950"/>
                    <a:gd name="connsiteY11" fmla="*/ 76200 h 428625"/>
                    <a:gd name="connsiteX12" fmla="*/ 3900487 w 4552950"/>
                    <a:gd name="connsiteY12" fmla="*/ 80963 h 428625"/>
                    <a:gd name="connsiteX13" fmla="*/ 4229100 w 4552950"/>
                    <a:gd name="connsiteY13" fmla="*/ 121445 h 428625"/>
                    <a:gd name="connsiteX14" fmla="*/ 4552950 w 4552950"/>
                    <a:gd name="connsiteY14" fmla="*/ 180975 h 428625"/>
                    <a:gd name="connsiteX0" fmla="*/ 0 w 4552950"/>
                    <a:gd name="connsiteY0" fmla="*/ 428625 h 428625"/>
                    <a:gd name="connsiteX1" fmla="*/ 328612 w 4552950"/>
                    <a:gd name="connsiteY1" fmla="*/ 123825 h 428625"/>
                    <a:gd name="connsiteX2" fmla="*/ 652462 w 4552950"/>
                    <a:gd name="connsiteY2" fmla="*/ 85725 h 428625"/>
                    <a:gd name="connsiteX3" fmla="*/ 976312 w 4552950"/>
                    <a:gd name="connsiteY3" fmla="*/ 0 h 428625"/>
                    <a:gd name="connsiteX4" fmla="*/ 1304925 w 4552950"/>
                    <a:gd name="connsiteY4" fmla="*/ 47625 h 428625"/>
                    <a:gd name="connsiteX5" fmla="*/ 1628775 w 4552950"/>
                    <a:gd name="connsiteY5" fmla="*/ 42863 h 428625"/>
                    <a:gd name="connsiteX6" fmla="*/ 1947862 w 4552950"/>
                    <a:gd name="connsiteY6" fmla="*/ 76200 h 428625"/>
                    <a:gd name="connsiteX7" fmla="*/ 2278857 w 4552950"/>
                    <a:gd name="connsiteY7" fmla="*/ 66675 h 428625"/>
                    <a:gd name="connsiteX8" fmla="*/ 2600325 w 4552950"/>
                    <a:gd name="connsiteY8" fmla="*/ 147638 h 428625"/>
                    <a:gd name="connsiteX9" fmla="*/ 2928937 w 4552950"/>
                    <a:gd name="connsiteY9" fmla="*/ 128588 h 428625"/>
                    <a:gd name="connsiteX10" fmla="*/ 3252787 w 4552950"/>
                    <a:gd name="connsiteY10" fmla="*/ 164307 h 428625"/>
                    <a:gd name="connsiteX11" fmla="*/ 3576637 w 4552950"/>
                    <a:gd name="connsiteY11" fmla="*/ 76200 h 428625"/>
                    <a:gd name="connsiteX12" fmla="*/ 3900487 w 4552950"/>
                    <a:gd name="connsiteY12" fmla="*/ 80963 h 428625"/>
                    <a:gd name="connsiteX13" fmla="*/ 4229100 w 4552950"/>
                    <a:gd name="connsiteY13" fmla="*/ 121445 h 428625"/>
                    <a:gd name="connsiteX14" fmla="*/ 4552950 w 4552950"/>
                    <a:gd name="connsiteY14" fmla="*/ 180975 h 428625"/>
                    <a:gd name="connsiteX0" fmla="*/ 0 w 4552950"/>
                    <a:gd name="connsiteY0" fmla="*/ 428625 h 428625"/>
                    <a:gd name="connsiteX1" fmla="*/ 328612 w 4552950"/>
                    <a:gd name="connsiteY1" fmla="*/ 123825 h 428625"/>
                    <a:gd name="connsiteX2" fmla="*/ 652462 w 4552950"/>
                    <a:gd name="connsiteY2" fmla="*/ 85725 h 428625"/>
                    <a:gd name="connsiteX3" fmla="*/ 976312 w 4552950"/>
                    <a:gd name="connsiteY3" fmla="*/ 0 h 428625"/>
                    <a:gd name="connsiteX4" fmla="*/ 1304925 w 4552950"/>
                    <a:gd name="connsiteY4" fmla="*/ 47625 h 428625"/>
                    <a:gd name="connsiteX5" fmla="*/ 1628775 w 4552950"/>
                    <a:gd name="connsiteY5" fmla="*/ 42863 h 428625"/>
                    <a:gd name="connsiteX6" fmla="*/ 1950243 w 4552950"/>
                    <a:gd name="connsiteY6" fmla="*/ 76200 h 428625"/>
                    <a:gd name="connsiteX7" fmla="*/ 2278857 w 4552950"/>
                    <a:gd name="connsiteY7" fmla="*/ 66675 h 428625"/>
                    <a:gd name="connsiteX8" fmla="*/ 2600325 w 4552950"/>
                    <a:gd name="connsiteY8" fmla="*/ 147638 h 428625"/>
                    <a:gd name="connsiteX9" fmla="*/ 2928937 w 4552950"/>
                    <a:gd name="connsiteY9" fmla="*/ 128588 h 428625"/>
                    <a:gd name="connsiteX10" fmla="*/ 3252787 w 4552950"/>
                    <a:gd name="connsiteY10" fmla="*/ 164307 h 428625"/>
                    <a:gd name="connsiteX11" fmla="*/ 3576637 w 4552950"/>
                    <a:gd name="connsiteY11" fmla="*/ 76200 h 428625"/>
                    <a:gd name="connsiteX12" fmla="*/ 3900487 w 4552950"/>
                    <a:gd name="connsiteY12" fmla="*/ 80963 h 428625"/>
                    <a:gd name="connsiteX13" fmla="*/ 4229100 w 4552950"/>
                    <a:gd name="connsiteY13" fmla="*/ 121445 h 428625"/>
                    <a:gd name="connsiteX14" fmla="*/ 4552950 w 4552950"/>
                    <a:gd name="connsiteY14" fmla="*/ 180975 h 428625"/>
                    <a:gd name="connsiteX0" fmla="*/ 0 w 4552950"/>
                    <a:gd name="connsiteY0" fmla="*/ 428625 h 428625"/>
                    <a:gd name="connsiteX1" fmla="*/ 328612 w 4552950"/>
                    <a:gd name="connsiteY1" fmla="*/ 123825 h 428625"/>
                    <a:gd name="connsiteX2" fmla="*/ 652462 w 4552950"/>
                    <a:gd name="connsiteY2" fmla="*/ 85725 h 428625"/>
                    <a:gd name="connsiteX3" fmla="*/ 976312 w 4552950"/>
                    <a:gd name="connsiteY3" fmla="*/ 0 h 428625"/>
                    <a:gd name="connsiteX4" fmla="*/ 1304925 w 4552950"/>
                    <a:gd name="connsiteY4" fmla="*/ 52388 h 428625"/>
                    <a:gd name="connsiteX5" fmla="*/ 1628775 w 4552950"/>
                    <a:gd name="connsiteY5" fmla="*/ 42863 h 428625"/>
                    <a:gd name="connsiteX6" fmla="*/ 1950243 w 4552950"/>
                    <a:gd name="connsiteY6" fmla="*/ 76200 h 428625"/>
                    <a:gd name="connsiteX7" fmla="*/ 2278857 w 4552950"/>
                    <a:gd name="connsiteY7" fmla="*/ 66675 h 428625"/>
                    <a:gd name="connsiteX8" fmla="*/ 2600325 w 4552950"/>
                    <a:gd name="connsiteY8" fmla="*/ 147638 h 428625"/>
                    <a:gd name="connsiteX9" fmla="*/ 2928937 w 4552950"/>
                    <a:gd name="connsiteY9" fmla="*/ 128588 h 428625"/>
                    <a:gd name="connsiteX10" fmla="*/ 3252787 w 4552950"/>
                    <a:gd name="connsiteY10" fmla="*/ 164307 h 428625"/>
                    <a:gd name="connsiteX11" fmla="*/ 3576637 w 4552950"/>
                    <a:gd name="connsiteY11" fmla="*/ 76200 h 428625"/>
                    <a:gd name="connsiteX12" fmla="*/ 3900487 w 4552950"/>
                    <a:gd name="connsiteY12" fmla="*/ 80963 h 428625"/>
                    <a:gd name="connsiteX13" fmla="*/ 4229100 w 4552950"/>
                    <a:gd name="connsiteY13" fmla="*/ 121445 h 428625"/>
                    <a:gd name="connsiteX14" fmla="*/ 4552950 w 4552950"/>
                    <a:gd name="connsiteY14" fmla="*/ 180975 h 428625"/>
                    <a:gd name="connsiteX0" fmla="*/ 0 w 4552950"/>
                    <a:gd name="connsiteY0" fmla="*/ 431006 h 431006"/>
                    <a:gd name="connsiteX1" fmla="*/ 328612 w 4552950"/>
                    <a:gd name="connsiteY1" fmla="*/ 126206 h 431006"/>
                    <a:gd name="connsiteX2" fmla="*/ 652462 w 4552950"/>
                    <a:gd name="connsiteY2" fmla="*/ 88106 h 431006"/>
                    <a:gd name="connsiteX3" fmla="*/ 976312 w 4552950"/>
                    <a:gd name="connsiteY3" fmla="*/ 0 h 431006"/>
                    <a:gd name="connsiteX4" fmla="*/ 1304925 w 4552950"/>
                    <a:gd name="connsiteY4" fmla="*/ 54769 h 431006"/>
                    <a:gd name="connsiteX5" fmla="*/ 1628775 w 4552950"/>
                    <a:gd name="connsiteY5" fmla="*/ 45244 h 431006"/>
                    <a:gd name="connsiteX6" fmla="*/ 1950243 w 4552950"/>
                    <a:gd name="connsiteY6" fmla="*/ 78581 h 431006"/>
                    <a:gd name="connsiteX7" fmla="*/ 2278857 w 4552950"/>
                    <a:gd name="connsiteY7" fmla="*/ 69056 h 431006"/>
                    <a:gd name="connsiteX8" fmla="*/ 2600325 w 4552950"/>
                    <a:gd name="connsiteY8" fmla="*/ 150019 h 431006"/>
                    <a:gd name="connsiteX9" fmla="*/ 2928937 w 4552950"/>
                    <a:gd name="connsiteY9" fmla="*/ 130969 h 431006"/>
                    <a:gd name="connsiteX10" fmla="*/ 3252787 w 4552950"/>
                    <a:gd name="connsiteY10" fmla="*/ 166688 h 431006"/>
                    <a:gd name="connsiteX11" fmla="*/ 3576637 w 4552950"/>
                    <a:gd name="connsiteY11" fmla="*/ 78581 h 431006"/>
                    <a:gd name="connsiteX12" fmla="*/ 3900487 w 4552950"/>
                    <a:gd name="connsiteY12" fmla="*/ 83344 h 431006"/>
                    <a:gd name="connsiteX13" fmla="*/ 4229100 w 4552950"/>
                    <a:gd name="connsiteY13" fmla="*/ 123826 h 431006"/>
                    <a:gd name="connsiteX14" fmla="*/ 4552950 w 4552950"/>
                    <a:gd name="connsiteY14" fmla="*/ 183356 h 431006"/>
                    <a:gd name="connsiteX0" fmla="*/ 0 w 4550569"/>
                    <a:gd name="connsiteY0" fmla="*/ 438150 h 438150"/>
                    <a:gd name="connsiteX1" fmla="*/ 326231 w 4550569"/>
                    <a:gd name="connsiteY1" fmla="*/ 126206 h 438150"/>
                    <a:gd name="connsiteX2" fmla="*/ 650081 w 4550569"/>
                    <a:gd name="connsiteY2" fmla="*/ 88106 h 438150"/>
                    <a:gd name="connsiteX3" fmla="*/ 973931 w 4550569"/>
                    <a:gd name="connsiteY3" fmla="*/ 0 h 438150"/>
                    <a:gd name="connsiteX4" fmla="*/ 1302544 w 4550569"/>
                    <a:gd name="connsiteY4" fmla="*/ 54769 h 438150"/>
                    <a:gd name="connsiteX5" fmla="*/ 1626394 w 4550569"/>
                    <a:gd name="connsiteY5" fmla="*/ 45244 h 438150"/>
                    <a:gd name="connsiteX6" fmla="*/ 1947862 w 4550569"/>
                    <a:gd name="connsiteY6" fmla="*/ 78581 h 438150"/>
                    <a:gd name="connsiteX7" fmla="*/ 2276476 w 4550569"/>
                    <a:gd name="connsiteY7" fmla="*/ 69056 h 438150"/>
                    <a:gd name="connsiteX8" fmla="*/ 2597944 w 4550569"/>
                    <a:gd name="connsiteY8" fmla="*/ 150019 h 438150"/>
                    <a:gd name="connsiteX9" fmla="*/ 2926556 w 4550569"/>
                    <a:gd name="connsiteY9" fmla="*/ 130969 h 438150"/>
                    <a:gd name="connsiteX10" fmla="*/ 3250406 w 4550569"/>
                    <a:gd name="connsiteY10" fmla="*/ 166688 h 438150"/>
                    <a:gd name="connsiteX11" fmla="*/ 3574256 w 4550569"/>
                    <a:gd name="connsiteY11" fmla="*/ 78581 h 438150"/>
                    <a:gd name="connsiteX12" fmla="*/ 3898106 w 4550569"/>
                    <a:gd name="connsiteY12" fmla="*/ 83344 h 438150"/>
                    <a:gd name="connsiteX13" fmla="*/ 4226719 w 4550569"/>
                    <a:gd name="connsiteY13" fmla="*/ 123826 h 438150"/>
                    <a:gd name="connsiteX14" fmla="*/ 4550569 w 4550569"/>
                    <a:gd name="connsiteY14" fmla="*/ 183356 h 438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50569" h="438150">
                      <a:moveTo>
                        <a:pt x="0" y="438150"/>
                      </a:moveTo>
                      <a:lnTo>
                        <a:pt x="326231" y="126206"/>
                      </a:lnTo>
                      <a:lnTo>
                        <a:pt x="650081" y="88106"/>
                      </a:lnTo>
                      <a:lnTo>
                        <a:pt x="973931" y="0"/>
                      </a:lnTo>
                      <a:lnTo>
                        <a:pt x="1302544" y="54769"/>
                      </a:lnTo>
                      <a:lnTo>
                        <a:pt x="1626394" y="45244"/>
                      </a:lnTo>
                      <a:lnTo>
                        <a:pt x="1947862" y="78581"/>
                      </a:lnTo>
                      <a:lnTo>
                        <a:pt x="2276476" y="69056"/>
                      </a:lnTo>
                      <a:lnTo>
                        <a:pt x="2597944" y="150019"/>
                      </a:lnTo>
                      <a:lnTo>
                        <a:pt x="2926556" y="130969"/>
                      </a:lnTo>
                      <a:lnTo>
                        <a:pt x="3250406" y="166688"/>
                      </a:lnTo>
                      <a:lnTo>
                        <a:pt x="3574256" y="78581"/>
                      </a:lnTo>
                      <a:lnTo>
                        <a:pt x="3898106" y="83344"/>
                      </a:lnTo>
                      <a:lnTo>
                        <a:pt x="4226719" y="123826"/>
                      </a:lnTo>
                      <a:lnTo>
                        <a:pt x="4550569" y="183356"/>
                      </a:lnTo>
                    </a:path>
                  </a:pathLst>
                </a:cu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cxnSp>
              <p:nvCxnSpPr>
                <p:cNvPr id="3704" name="直線コネクタ 3703">
                  <a:extLst>
                    <a:ext uri="{FF2B5EF4-FFF2-40B4-BE49-F238E27FC236}">
                      <a16:creationId xmlns:a16="http://schemas.microsoft.com/office/drawing/2014/main" id="{C7422968-586A-D92A-B564-F02E8E15AB88}"/>
                    </a:ext>
                  </a:extLst>
                </p:cNvPr>
                <p:cNvCxnSpPr>
                  <a:cxnSpLocks/>
                </p:cNvCxnSpPr>
                <p:nvPr/>
              </p:nvCxnSpPr>
              <p:spPr>
                <a:xfrm>
                  <a:off x="22715242" y="21520146"/>
                  <a:ext cx="0" cy="3841200"/>
                </a:xfrm>
                <a:prstGeom prst="line">
                  <a:avLst/>
                </a:prstGeom>
                <a:ln w="38100">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nvGrpSpPr>
                <p:cNvPr id="3714" name="グループ化 3713">
                  <a:extLst>
                    <a:ext uri="{FF2B5EF4-FFF2-40B4-BE49-F238E27FC236}">
                      <a16:creationId xmlns:a16="http://schemas.microsoft.com/office/drawing/2014/main" id="{5C9FAAE6-DDB7-22B1-E393-5C3260C7D217}"/>
                    </a:ext>
                  </a:extLst>
                </p:cNvPr>
                <p:cNvGrpSpPr/>
                <p:nvPr/>
              </p:nvGrpSpPr>
              <p:grpSpPr>
                <a:xfrm>
                  <a:off x="22712872" y="23971476"/>
                  <a:ext cx="2083573" cy="369332"/>
                  <a:chOff x="22712872" y="19401533"/>
                  <a:chExt cx="2083573" cy="369332"/>
                </a:xfrm>
              </p:grpSpPr>
              <p:sp>
                <p:nvSpPr>
                  <p:cNvPr id="3715" name="矢印: 右 3714">
                    <a:extLst>
                      <a:ext uri="{FF2B5EF4-FFF2-40B4-BE49-F238E27FC236}">
                        <a16:creationId xmlns:a16="http://schemas.microsoft.com/office/drawing/2014/main" id="{CC347CEC-4324-FF98-24DE-2B79D755C1D6}"/>
                      </a:ext>
                    </a:extLst>
                  </p:cNvPr>
                  <p:cNvSpPr/>
                  <p:nvPr/>
                </p:nvSpPr>
                <p:spPr>
                  <a:xfrm>
                    <a:off x="22712872" y="19436047"/>
                    <a:ext cx="231078" cy="300304"/>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16" name="テキスト ボックス 3715">
                    <a:extLst>
                      <a:ext uri="{FF2B5EF4-FFF2-40B4-BE49-F238E27FC236}">
                        <a16:creationId xmlns:a16="http://schemas.microsoft.com/office/drawing/2014/main" id="{33A77A3D-7DAB-4E25-6058-57151A96B711}"/>
                      </a:ext>
                    </a:extLst>
                  </p:cNvPr>
                  <p:cNvSpPr txBox="1"/>
                  <p:nvPr/>
                </p:nvSpPr>
                <p:spPr>
                  <a:xfrm>
                    <a:off x="22906184" y="19401533"/>
                    <a:ext cx="1890261" cy="369332"/>
                  </a:xfrm>
                  <a:prstGeom prst="rect">
                    <a:avLst/>
                  </a:prstGeom>
                  <a:noFill/>
                </p:spPr>
                <p:txBody>
                  <a:bodyPr wrap="none" rtlCol="0">
                    <a:spAutoFit/>
                  </a:bodyPr>
                  <a:lstStyle>
                    <a:defPPr>
                      <a:defRPr lang="en-US"/>
                    </a:defPPr>
                    <a:lvl1pPr>
                      <a:defRPr kumimoji="1">
                        <a:solidFill>
                          <a:schemeClr val="accent6">
                            <a:lumMod val="75000"/>
                          </a:schemeClr>
                        </a:solidFill>
                        <a:latin typeface="Arial" panose="020B0604020202020204" pitchFamily="34" charset="0"/>
                        <a:ea typeface="Meiryo UI" panose="020B0604030504040204" pitchFamily="50" charset="-128"/>
                        <a:cs typeface="Arial" panose="020B0604020202020204" pitchFamily="34" charset="0"/>
                      </a:defRPr>
                    </a:lvl1pPr>
                  </a:lstStyle>
                  <a:p>
                    <a:r>
                      <a:rPr lang="en-US" altLang="ja-JP">
                        <a:effectLst>
                          <a:glow rad="101600">
                            <a:schemeClr val="bg1"/>
                          </a:glow>
                        </a:effectLst>
                      </a:rPr>
                      <a:t>Extension</a:t>
                    </a:r>
                    <a:r>
                      <a:rPr lang="ja-JP" altLang="en-US">
                        <a:effectLst>
                          <a:glow rad="101600">
                            <a:schemeClr val="bg1"/>
                          </a:glow>
                        </a:effectLst>
                      </a:rPr>
                      <a:t> </a:t>
                    </a:r>
                    <a:r>
                      <a:rPr lang="en-US" altLang="ja-JP" dirty="0">
                        <a:effectLst>
                          <a:glow rad="101600">
                            <a:schemeClr val="bg1"/>
                          </a:glow>
                        </a:effectLst>
                      </a:rPr>
                      <a:t>phase</a:t>
                    </a:r>
                    <a:endParaRPr lang="ja-JP" altLang="en-US" dirty="0">
                      <a:effectLst>
                        <a:glow rad="101600">
                          <a:schemeClr val="bg1"/>
                        </a:glow>
                      </a:effectLst>
                    </a:endParaRPr>
                  </a:p>
                </p:txBody>
              </p:sp>
            </p:grpSp>
          </p:grpSp>
          <p:grpSp>
            <p:nvGrpSpPr>
              <p:cNvPr id="3728" name="グループ化 3727">
                <a:extLst>
                  <a:ext uri="{FF2B5EF4-FFF2-40B4-BE49-F238E27FC236}">
                    <a16:creationId xmlns:a16="http://schemas.microsoft.com/office/drawing/2014/main" id="{39B739D5-6B22-3F3B-AEF9-119EBB6300FB}"/>
                  </a:ext>
                </a:extLst>
              </p:cNvPr>
              <p:cNvGrpSpPr/>
              <p:nvPr/>
            </p:nvGrpSpPr>
            <p:grpSpPr>
              <a:xfrm>
                <a:off x="25397510" y="21206041"/>
                <a:ext cx="4310743" cy="4334702"/>
                <a:chOff x="25397510" y="21040941"/>
                <a:chExt cx="4310743" cy="4334702"/>
              </a:xfrm>
            </p:grpSpPr>
            <p:sp>
              <p:nvSpPr>
                <p:cNvPr id="3406" name="テキスト ボックス 3405">
                  <a:extLst>
                    <a:ext uri="{FF2B5EF4-FFF2-40B4-BE49-F238E27FC236}">
                      <a16:creationId xmlns:a16="http://schemas.microsoft.com/office/drawing/2014/main" id="{9A92EAD7-519E-71CC-F1C7-DBFB1D277A99}"/>
                    </a:ext>
                  </a:extLst>
                </p:cNvPr>
                <p:cNvSpPr txBox="1"/>
                <p:nvPr/>
              </p:nvSpPr>
              <p:spPr>
                <a:xfrm>
                  <a:off x="25405219" y="25052478"/>
                  <a:ext cx="629981" cy="323165"/>
                </a:xfrm>
                <a:prstGeom prst="rect">
                  <a:avLst/>
                </a:prstGeom>
                <a:noFill/>
              </p:spPr>
              <p:txBody>
                <a:bodyPr wrap="none" lIns="0" tIns="0" rIns="0" bIns="0" rtlCol="0" anchor="t">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Number of</a:t>
                  </a:r>
                  <a:b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 patients</a:t>
                  </a:r>
                  <a:endParaRPr kumimoji="1" lang="ja-JP" altLang="en-US"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07" name="テキスト ボックス 3406">
                  <a:extLst>
                    <a:ext uri="{FF2B5EF4-FFF2-40B4-BE49-F238E27FC236}">
                      <a16:creationId xmlns:a16="http://schemas.microsoft.com/office/drawing/2014/main" id="{6198A75B-9118-318D-9CA3-43C9898A91B1}"/>
                    </a:ext>
                  </a:extLst>
                </p:cNvPr>
                <p:cNvSpPr txBox="1"/>
                <p:nvPr/>
              </p:nvSpPr>
              <p:spPr>
                <a:xfrm>
                  <a:off x="25788242" y="24505825"/>
                  <a:ext cx="99387"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08" name="テキスト ボックス 3407">
                  <a:extLst>
                    <a:ext uri="{FF2B5EF4-FFF2-40B4-BE49-F238E27FC236}">
                      <a16:creationId xmlns:a16="http://schemas.microsoft.com/office/drawing/2014/main" id="{89475D07-A5F1-D410-2739-0F87FE4CF7F3}"/>
                    </a:ext>
                  </a:extLst>
                </p:cNvPr>
                <p:cNvSpPr txBox="1"/>
                <p:nvPr/>
              </p:nvSpPr>
              <p:spPr>
                <a:xfrm>
                  <a:off x="27015830" y="21040941"/>
                  <a:ext cx="1709121" cy="400110"/>
                </a:xfrm>
                <a:prstGeom prst="rect">
                  <a:avLst/>
                </a:prstGeom>
                <a:noFill/>
              </p:spPr>
              <p:txBody>
                <a:bodyPr wrap="none" rtlCol="0">
                  <a:spAutoFit/>
                </a:bodyPr>
                <a:lstStyle>
                  <a:defPPr>
                    <a:defRPr lang="ja-JP"/>
                  </a:def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Reticulocyte</a:t>
                  </a:r>
                  <a:endParaRPr kumimoji="1" lang="ja-JP" altLang="en-US"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409" name="直線コネクタ 3408">
                  <a:extLst>
                    <a:ext uri="{FF2B5EF4-FFF2-40B4-BE49-F238E27FC236}">
                      <a16:creationId xmlns:a16="http://schemas.microsoft.com/office/drawing/2014/main" id="{2D7C1615-AC1F-50E3-558F-745E5C5DBD31}"/>
                    </a:ext>
                  </a:extLst>
                </p:cNvPr>
                <p:cNvCxnSpPr/>
                <p:nvPr/>
              </p:nvCxnSpPr>
              <p:spPr>
                <a:xfrm>
                  <a:off x="26162258" y="24613547"/>
                  <a:ext cx="0" cy="72000"/>
                </a:xfrm>
                <a:prstGeom prst="line">
                  <a:avLst/>
                </a:prstGeom>
                <a:noFill/>
                <a:ln w="19050" cap="rnd" cmpd="sng" algn="ctr">
                  <a:solidFill>
                    <a:srgbClr val="000000"/>
                  </a:solidFill>
                  <a:prstDash val="solid"/>
                  <a:round/>
                </a:ln>
                <a:effectLst/>
              </p:spPr>
            </p:cxnSp>
            <p:sp>
              <p:nvSpPr>
                <p:cNvPr id="3410" name="テキスト ボックス 3409">
                  <a:extLst>
                    <a:ext uri="{FF2B5EF4-FFF2-40B4-BE49-F238E27FC236}">
                      <a16:creationId xmlns:a16="http://schemas.microsoft.com/office/drawing/2014/main" id="{8ECF4683-BCAC-8AA5-C72F-58FC30B33EAE}"/>
                    </a:ext>
                  </a:extLst>
                </p:cNvPr>
                <p:cNvSpPr txBox="1"/>
                <p:nvPr/>
              </p:nvSpPr>
              <p:spPr>
                <a:xfrm>
                  <a:off x="26114798" y="24701041"/>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p>
              </p:txBody>
            </p:sp>
            <p:cxnSp>
              <p:nvCxnSpPr>
                <p:cNvPr id="3411" name="直線コネクタ 3410">
                  <a:extLst>
                    <a:ext uri="{FF2B5EF4-FFF2-40B4-BE49-F238E27FC236}">
                      <a16:creationId xmlns:a16="http://schemas.microsoft.com/office/drawing/2014/main" id="{EB2BA7E2-AE02-6CBC-7717-03FF021338EB}"/>
                    </a:ext>
                  </a:extLst>
                </p:cNvPr>
                <p:cNvCxnSpPr/>
                <p:nvPr/>
              </p:nvCxnSpPr>
              <p:spPr>
                <a:xfrm>
                  <a:off x="26406246" y="24613547"/>
                  <a:ext cx="0" cy="72000"/>
                </a:xfrm>
                <a:prstGeom prst="line">
                  <a:avLst/>
                </a:prstGeom>
                <a:noFill/>
                <a:ln w="19050" cap="rnd" cmpd="sng" algn="ctr">
                  <a:solidFill>
                    <a:srgbClr val="000000"/>
                  </a:solidFill>
                  <a:prstDash val="solid"/>
                  <a:round/>
                </a:ln>
                <a:effectLst/>
              </p:spPr>
            </p:cxnSp>
            <p:sp>
              <p:nvSpPr>
                <p:cNvPr id="3412" name="テキスト ボックス 3411">
                  <a:extLst>
                    <a:ext uri="{FF2B5EF4-FFF2-40B4-BE49-F238E27FC236}">
                      <a16:creationId xmlns:a16="http://schemas.microsoft.com/office/drawing/2014/main" id="{945ECE6E-04ED-6CBB-0A93-CD34DA1AF29D}"/>
                    </a:ext>
                  </a:extLst>
                </p:cNvPr>
                <p:cNvSpPr txBox="1"/>
                <p:nvPr/>
              </p:nvSpPr>
              <p:spPr>
                <a:xfrm>
                  <a:off x="26358786" y="24701041"/>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a:t>
                  </a:r>
                </a:p>
              </p:txBody>
            </p:sp>
            <p:cxnSp>
              <p:nvCxnSpPr>
                <p:cNvPr id="3413" name="直線コネクタ 3412">
                  <a:extLst>
                    <a:ext uri="{FF2B5EF4-FFF2-40B4-BE49-F238E27FC236}">
                      <a16:creationId xmlns:a16="http://schemas.microsoft.com/office/drawing/2014/main" id="{B35049F0-990B-5A52-B71A-68AFE54EFABF}"/>
                    </a:ext>
                  </a:extLst>
                </p:cNvPr>
                <p:cNvCxnSpPr/>
                <p:nvPr/>
              </p:nvCxnSpPr>
              <p:spPr>
                <a:xfrm>
                  <a:off x="26650234" y="24613547"/>
                  <a:ext cx="0" cy="72000"/>
                </a:xfrm>
                <a:prstGeom prst="line">
                  <a:avLst/>
                </a:prstGeom>
                <a:noFill/>
                <a:ln w="19050" cap="rnd" cmpd="sng" algn="ctr">
                  <a:solidFill>
                    <a:srgbClr val="000000"/>
                  </a:solidFill>
                  <a:prstDash val="solid"/>
                  <a:round/>
                </a:ln>
                <a:effectLst/>
              </p:spPr>
            </p:cxnSp>
            <p:sp>
              <p:nvSpPr>
                <p:cNvPr id="3414" name="テキスト ボックス 3413">
                  <a:extLst>
                    <a:ext uri="{FF2B5EF4-FFF2-40B4-BE49-F238E27FC236}">
                      <a16:creationId xmlns:a16="http://schemas.microsoft.com/office/drawing/2014/main" id="{3E05E638-5CFF-1387-7BAE-C7772F293186}"/>
                    </a:ext>
                  </a:extLst>
                </p:cNvPr>
                <p:cNvSpPr txBox="1"/>
                <p:nvPr/>
              </p:nvSpPr>
              <p:spPr>
                <a:xfrm>
                  <a:off x="26602774" y="24701041"/>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6</a:t>
                  </a:r>
                </a:p>
              </p:txBody>
            </p:sp>
            <p:cxnSp>
              <p:nvCxnSpPr>
                <p:cNvPr id="3415" name="直線コネクタ 3414">
                  <a:extLst>
                    <a:ext uri="{FF2B5EF4-FFF2-40B4-BE49-F238E27FC236}">
                      <a16:creationId xmlns:a16="http://schemas.microsoft.com/office/drawing/2014/main" id="{22E1FF5C-1813-B687-ED90-438A105C7F1F}"/>
                    </a:ext>
                  </a:extLst>
                </p:cNvPr>
                <p:cNvCxnSpPr/>
                <p:nvPr/>
              </p:nvCxnSpPr>
              <p:spPr>
                <a:xfrm>
                  <a:off x="26894222" y="24613547"/>
                  <a:ext cx="0" cy="72000"/>
                </a:xfrm>
                <a:prstGeom prst="line">
                  <a:avLst/>
                </a:prstGeom>
                <a:noFill/>
                <a:ln w="19050" cap="rnd" cmpd="sng" algn="ctr">
                  <a:solidFill>
                    <a:srgbClr val="000000"/>
                  </a:solidFill>
                  <a:prstDash val="solid"/>
                  <a:round/>
                </a:ln>
                <a:effectLst/>
              </p:spPr>
            </p:cxnSp>
            <p:sp>
              <p:nvSpPr>
                <p:cNvPr id="3416" name="テキスト ボックス 3415">
                  <a:extLst>
                    <a:ext uri="{FF2B5EF4-FFF2-40B4-BE49-F238E27FC236}">
                      <a16:creationId xmlns:a16="http://schemas.microsoft.com/office/drawing/2014/main" id="{33CD7275-DBF5-7320-FC15-E3E3C2E8ACB0}"/>
                    </a:ext>
                  </a:extLst>
                </p:cNvPr>
                <p:cNvSpPr txBox="1"/>
                <p:nvPr/>
              </p:nvSpPr>
              <p:spPr>
                <a:xfrm>
                  <a:off x="26846762" y="24701041"/>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9</a:t>
                  </a:r>
                </a:p>
              </p:txBody>
            </p:sp>
            <p:cxnSp>
              <p:nvCxnSpPr>
                <p:cNvPr id="3417" name="直線コネクタ 3416">
                  <a:extLst>
                    <a:ext uri="{FF2B5EF4-FFF2-40B4-BE49-F238E27FC236}">
                      <a16:creationId xmlns:a16="http://schemas.microsoft.com/office/drawing/2014/main" id="{B9A67F55-1A70-59F3-5204-C1EEFCB322D0}"/>
                    </a:ext>
                  </a:extLst>
                </p:cNvPr>
                <p:cNvCxnSpPr/>
                <p:nvPr/>
              </p:nvCxnSpPr>
              <p:spPr>
                <a:xfrm>
                  <a:off x="27138210" y="24613547"/>
                  <a:ext cx="0" cy="72000"/>
                </a:xfrm>
                <a:prstGeom prst="line">
                  <a:avLst/>
                </a:prstGeom>
                <a:noFill/>
                <a:ln w="19050" cap="rnd" cmpd="sng" algn="ctr">
                  <a:solidFill>
                    <a:srgbClr val="000000"/>
                  </a:solidFill>
                  <a:prstDash val="solid"/>
                  <a:round/>
                </a:ln>
                <a:effectLst/>
              </p:spPr>
            </p:cxnSp>
            <p:sp>
              <p:nvSpPr>
                <p:cNvPr id="3418" name="テキスト ボックス 3417">
                  <a:extLst>
                    <a:ext uri="{FF2B5EF4-FFF2-40B4-BE49-F238E27FC236}">
                      <a16:creationId xmlns:a16="http://schemas.microsoft.com/office/drawing/2014/main" id="{42888AAF-702E-9EDF-E5DB-E7C955BBF53C}"/>
                    </a:ext>
                  </a:extLst>
                </p:cNvPr>
                <p:cNvSpPr txBox="1"/>
                <p:nvPr/>
              </p:nvSpPr>
              <p:spPr>
                <a:xfrm>
                  <a:off x="27042980"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12</a:t>
                  </a:r>
                </a:p>
              </p:txBody>
            </p:sp>
            <p:cxnSp>
              <p:nvCxnSpPr>
                <p:cNvPr id="3419" name="直線コネクタ 3418">
                  <a:extLst>
                    <a:ext uri="{FF2B5EF4-FFF2-40B4-BE49-F238E27FC236}">
                      <a16:creationId xmlns:a16="http://schemas.microsoft.com/office/drawing/2014/main" id="{B727ECBD-CFF8-E5AE-F6DE-0683D5ED55C7}"/>
                    </a:ext>
                  </a:extLst>
                </p:cNvPr>
                <p:cNvCxnSpPr/>
                <p:nvPr/>
              </p:nvCxnSpPr>
              <p:spPr>
                <a:xfrm>
                  <a:off x="27382198" y="24613547"/>
                  <a:ext cx="0" cy="72000"/>
                </a:xfrm>
                <a:prstGeom prst="line">
                  <a:avLst/>
                </a:prstGeom>
                <a:noFill/>
                <a:ln w="19050" cap="rnd" cmpd="sng" algn="ctr">
                  <a:solidFill>
                    <a:srgbClr val="000000"/>
                  </a:solidFill>
                  <a:prstDash val="solid"/>
                  <a:round/>
                </a:ln>
                <a:effectLst/>
              </p:spPr>
            </p:cxnSp>
            <p:sp>
              <p:nvSpPr>
                <p:cNvPr id="3420" name="テキスト ボックス 3419">
                  <a:extLst>
                    <a:ext uri="{FF2B5EF4-FFF2-40B4-BE49-F238E27FC236}">
                      <a16:creationId xmlns:a16="http://schemas.microsoft.com/office/drawing/2014/main" id="{986FE15F-EF25-6CB3-3A7F-FF1F19CD5B22}"/>
                    </a:ext>
                  </a:extLst>
                </p:cNvPr>
                <p:cNvSpPr txBox="1"/>
                <p:nvPr/>
              </p:nvSpPr>
              <p:spPr>
                <a:xfrm>
                  <a:off x="27286968"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15</a:t>
                  </a:r>
                </a:p>
              </p:txBody>
            </p:sp>
            <p:cxnSp>
              <p:nvCxnSpPr>
                <p:cNvPr id="3421" name="直線コネクタ 3420">
                  <a:extLst>
                    <a:ext uri="{FF2B5EF4-FFF2-40B4-BE49-F238E27FC236}">
                      <a16:creationId xmlns:a16="http://schemas.microsoft.com/office/drawing/2014/main" id="{353F3FF0-A296-1390-20CC-167B89FAC6F1}"/>
                    </a:ext>
                  </a:extLst>
                </p:cNvPr>
                <p:cNvCxnSpPr/>
                <p:nvPr/>
              </p:nvCxnSpPr>
              <p:spPr>
                <a:xfrm>
                  <a:off x="27626186" y="24613547"/>
                  <a:ext cx="0" cy="72000"/>
                </a:xfrm>
                <a:prstGeom prst="line">
                  <a:avLst/>
                </a:prstGeom>
                <a:noFill/>
                <a:ln w="19050" cap="rnd" cmpd="sng" algn="ctr">
                  <a:solidFill>
                    <a:srgbClr val="000000"/>
                  </a:solidFill>
                  <a:prstDash val="solid"/>
                  <a:round/>
                </a:ln>
                <a:effectLst/>
              </p:spPr>
            </p:cxnSp>
            <p:sp>
              <p:nvSpPr>
                <p:cNvPr id="3422" name="テキスト ボックス 3421">
                  <a:extLst>
                    <a:ext uri="{FF2B5EF4-FFF2-40B4-BE49-F238E27FC236}">
                      <a16:creationId xmlns:a16="http://schemas.microsoft.com/office/drawing/2014/main" id="{52DB27F1-869B-D5BD-EC29-10FD8C83ACB7}"/>
                    </a:ext>
                  </a:extLst>
                </p:cNvPr>
                <p:cNvSpPr txBox="1"/>
                <p:nvPr/>
              </p:nvSpPr>
              <p:spPr>
                <a:xfrm>
                  <a:off x="27530956"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18</a:t>
                  </a:r>
                </a:p>
              </p:txBody>
            </p:sp>
            <p:cxnSp>
              <p:nvCxnSpPr>
                <p:cNvPr id="3423" name="直線コネクタ 3422">
                  <a:extLst>
                    <a:ext uri="{FF2B5EF4-FFF2-40B4-BE49-F238E27FC236}">
                      <a16:creationId xmlns:a16="http://schemas.microsoft.com/office/drawing/2014/main" id="{AE4A0C42-EC55-1EC5-B373-6FEF2D792586}"/>
                    </a:ext>
                  </a:extLst>
                </p:cNvPr>
                <p:cNvCxnSpPr/>
                <p:nvPr/>
              </p:nvCxnSpPr>
              <p:spPr>
                <a:xfrm>
                  <a:off x="27870174" y="24613547"/>
                  <a:ext cx="0" cy="72000"/>
                </a:xfrm>
                <a:prstGeom prst="line">
                  <a:avLst/>
                </a:prstGeom>
                <a:noFill/>
                <a:ln w="19050" cap="rnd" cmpd="sng" algn="ctr">
                  <a:solidFill>
                    <a:srgbClr val="000000"/>
                  </a:solidFill>
                  <a:prstDash val="solid"/>
                  <a:round/>
                </a:ln>
                <a:effectLst/>
              </p:spPr>
            </p:cxnSp>
            <p:sp>
              <p:nvSpPr>
                <p:cNvPr id="3424" name="テキスト ボックス 3423">
                  <a:extLst>
                    <a:ext uri="{FF2B5EF4-FFF2-40B4-BE49-F238E27FC236}">
                      <a16:creationId xmlns:a16="http://schemas.microsoft.com/office/drawing/2014/main" id="{2C5F664F-CC99-E403-1504-05732412D778}"/>
                    </a:ext>
                  </a:extLst>
                </p:cNvPr>
                <p:cNvSpPr txBox="1"/>
                <p:nvPr/>
              </p:nvSpPr>
              <p:spPr>
                <a:xfrm>
                  <a:off x="27774944"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21</a:t>
                  </a:r>
                </a:p>
              </p:txBody>
            </p:sp>
            <p:cxnSp>
              <p:nvCxnSpPr>
                <p:cNvPr id="3425" name="直線コネクタ 3424">
                  <a:extLst>
                    <a:ext uri="{FF2B5EF4-FFF2-40B4-BE49-F238E27FC236}">
                      <a16:creationId xmlns:a16="http://schemas.microsoft.com/office/drawing/2014/main" id="{D43677FF-1958-298D-2C57-7FE704030F74}"/>
                    </a:ext>
                  </a:extLst>
                </p:cNvPr>
                <p:cNvCxnSpPr/>
                <p:nvPr/>
              </p:nvCxnSpPr>
              <p:spPr>
                <a:xfrm>
                  <a:off x="28114162" y="24613547"/>
                  <a:ext cx="0" cy="72000"/>
                </a:xfrm>
                <a:prstGeom prst="line">
                  <a:avLst/>
                </a:prstGeom>
                <a:noFill/>
                <a:ln w="19050" cap="rnd" cmpd="sng" algn="ctr">
                  <a:solidFill>
                    <a:srgbClr val="000000"/>
                  </a:solidFill>
                  <a:prstDash val="solid"/>
                  <a:round/>
                </a:ln>
                <a:effectLst/>
              </p:spPr>
            </p:cxnSp>
            <p:sp>
              <p:nvSpPr>
                <p:cNvPr id="3426" name="テキスト ボックス 3425">
                  <a:extLst>
                    <a:ext uri="{FF2B5EF4-FFF2-40B4-BE49-F238E27FC236}">
                      <a16:creationId xmlns:a16="http://schemas.microsoft.com/office/drawing/2014/main" id="{5E25A0D7-AF3B-F8CE-ADCA-3C0E29F36825}"/>
                    </a:ext>
                  </a:extLst>
                </p:cNvPr>
                <p:cNvSpPr txBox="1"/>
                <p:nvPr/>
              </p:nvSpPr>
              <p:spPr>
                <a:xfrm>
                  <a:off x="28018932"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24</a:t>
                  </a:r>
                </a:p>
              </p:txBody>
            </p:sp>
            <p:cxnSp>
              <p:nvCxnSpPr>
                <p:cNvPr id="3427" name="直線コネクタ 3426">
                  <a:extLst>
                    <a:ext uri="{FF2B5EF4-FFF2-40B4-BE49-F238E27FC236}">
                      <a16:creationId xmlns:a16="http://schemas.microsoft.com/office/drawing/2014/main" id="{C1B09258-BEC3-8C28-A435-AF87A52CE9B3}"/>
                    </a:ext>
                  </a:extLst>
                </p:cNvPr>
                <p:cNvCxnSpPr/>
                <p:nvPr/>
              </p:nvCxnSpPr>
              <p:spPr>
                <a:xfrm>
                  <a:off x="28358150" y="24613547"/>
                  <a:ext cx="0" cy="72000"/>
                </a:xfrm>
                <a:prstGeom prst="line">
                  <a:avLst/>
                </a:prstGeom>
                <a:noFill/>
                <a:ln w="19050" cap="rnd" cmpd="sng" algn="ctr">
                  <a:solidFill>
                    <a:srgbClr val="000000"/>
                  </a:solidFill>
                  <a:prstDash val="solid"/>
                  <a:round/>
                </a:ln>
                <a:effectLst/>
              </p:spPr>
            </p:cxnSp>
            <p:sp>
              <p:nvSpPr>
                <p:cNvPr id="3428" name="テキスト ボックス 3427">
                  <a:extLst>
                    <a:ext uri="{FF2B5EF4-FFF2-40B4-BE49-F238E27FC236}">
                      <a16:creationId xmlns:a16="http://schemas.microsoft.com/office/drawing/2014/main" id="{B9C638F3-F053-33C3-8273-F17F12575DD7}"/>
                    </a:ext>
                  </a:extLst>
                </p:cNvPr>
                <p:cNvSpPr txBox="1"/>
                <p:nvPr/>
              </p:nvSpPr>
              <p:spPr>
                <a:xfrm>
                  <a:off x="28262920"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27</a:t>
                  </a:r>
                </a:p>
              </p:txBody>
            </p:sp>
            <p:cxnSp>
              <p:nvCxnSpPr>
                <p:cNvPr id="3429" name="直線コネクタ 3428">
                  <a:extLst>
                    <a:ext uri="{FF2B5EF4-FFF2-40B4-BE49-F238E27FC236}">
                      <a16:creationId xmlns:a16="http://schemas.microsoft.com/office/drawing/2014/main" id="{61EDBE83-B4FE-04EE-4734-31B861DC8F3A}"/>
                    </a:ext>
                  </a:extLst>
                </p:cNvPr>
                <p:cNvCxnSpPr/>
                <p:nvPr/>
              </p:nvCxnSpPr>
              <p:spPr>
                <a:xfrm>
                  <a:off x="28602138" y="24613547"/>
                  <a:ext cx="0" cy="72000"/>
                </a:xfrm>
                <a:prstGeom prst="line">
                  <a:avLst/>
                </a:prstGeom>
                <a:noFill/>
                <a:ln w="19050" cap="rnd" cmpd="sng" algn="ctr">
                  <a:solidFill>
                    <a:srgbClr val="000000"/>
                  </a:solidFill>
                  <a:prstDash val="solid"/>
                  <a:round/>
                </a:ln>
                <a:effectLst/>
              </p:spPr>
            </p:cxnSp>
            <p:sp>
              <p:nvSpPr>
                <p:cNvPr id="3430" name="テキスト ボックス 3429">
                  <a:extLst>
                    <a:ext uri="{FF2B5EF4-FFF2-40B4-BE49-F238E27FC236}">
                      <a16:creationId xmlns:a16="http://schemas.microsoft.com/office/drawing/2014/main" id="{29EC0260-AFFB-EC50-081F-7FDA51E70B98}"/>
                    </a:ext>
                  </a:extLst>
                </p:cNvPr>
                <p:cNvSpPr txBox="1"/>
                <p:nvPr/>
              </p:nvSpPr>
              <p:spPr>
                <a:xfrm>
                  <a:off x="28506908"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30</a:t>
                  </a:r>
                </a:p>
              </p:txBody>
            </p:sp>
            <p:cxnSp>
              <p:nvCxnSpPr>
                <p:cNvPr id="3431" name="直線コネクタ 3430">
                  <a:extLst>
                    <a:ext uri="{FF2B5EF4-FFF2-40B4-BE49-F238E27FC236}">
                      <a16:creationId xmlns:a16="http://schemas.microsoft.com/office/drawing/2014/main" id="{3182848B-AF3B-5713-0AA6-6EAABD519FED}"/>
                    </a:ext>
                  </a:extLst>
                </p:cNvPr>
                <p:cNvCxnSpPr/>
                <p:nvPr/>
              </p:nvCxnSpPr>
              <p:spPr>
                <a:xfrm>
                  <a:off x="28846126" y="24613547"/>
                  <a:ext cx="0" cy="72000"/>
                </a:xfrm>
                <a:prstGeom prst="line">
                  <a:avLst/>
                </a:prstGeom>
                <a:noFill/>
                <a:ln w="19050" cap="rnd" cmpd="sng" algn="ctr">
                  <a:solidFill>
                    <a:srgbClr val="000000"/>
                  </a:solidFill>
                  <a:prstDash val="solid"/>
                  <a:round/>
                </a:ln>
                <a:effectLst/>
              </p:spPr>
            </p:cxnSp>
            <p:sp>
              <p:nvSpPr>
                <p:cNvPr id="3432" name="テキスト ボックス 3431">
                  <a:extLst>
                    <a:ext uri="{FF2B5EF4-FFF2-40B4-BE49-F238E27FC236}">
                      <a16:creationId xmlns:a16="http://schemas.microsoft.com/office/drawing/2014/main" id="{81502D92-D3DF-2A30-59EC-3A1514501461}"/>
                    </a:ext>
                  </a:extLst>
                </p:cNvPr>
                <p:cNvSpPr txBox="1"/>
                <p:nvPr/>
              </p:nvSpPr>
              <p:spPr>
                <a:xfrm>
                  <a:off x="28750896"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33</a:t>
                  </a:r>
                </a:p>
              </p:txBody>
            </p:sp>
            <p:cxnSp>
              <p:nvCxnSpPr>
                <p:cNvPr id="3433" name="直線コネクタ 3432">
                  <a:extLst>
                    <a:ext uri="{FF2B5EF4-FFF2-40B4-BE49-F238E27FC236}">
                      <a16:creationId xmlns:a16="http://schemas.microsoft.com/office/drawing/2014/main" id="{D645E060-DA6A-05D5-DFF7-473A4DD69066}"/>
                    </a:ext>
                  </a:extLst>
                </p:cNvPr>
                <p:cNvCxnSpPr/>
                <p:nvPr/>
              </p:nvCxnSpPr>
              <p:spPr>
                <a:xfrm>
                  <a:off x="29090114" y="24613547"/>
                  <a:ext cx="0" cy="72000"/>
                </a:xfrm>
                <a:prstGeom prst="line">
                  <a:avLst/>
                </a:prstGeom>
                <a:noFill/>
                <a:ln w="19050" cap="rnd" cmpd="sng" algn="ctr">
                  <a:solidFill>
                    <a:srgbClr val="000000"/>
                  </a:solidFill>
                  <a:prstDash val="solid"/>
                  <a:round/>
                </a:ln>
                <a:effectLst/>
              </p:spPr>
            </p:cxnSp>
            <p:sp>
              <p:nvSpPr>
                <p:cNvPr id="3434" name="テキスト ボックス 3433">
                  <a:extLst>
                    <a:ext uri="{FF2B5EF4-FFF2-40B4-BE49-F238E27FC236}">
                      <a16:creationId xmlns:a16="http://schemas.microsoft.com/office/drawing/2014/main" id="{75FD17FE-0967-0861-4AAE-E82751760445}"/>
                    </a:ext>
                  </a:extLst>
                </p:cNvPr>
                <p:cNvSpPr txBox="1"/>
                <p:nvPr/>
              </p:nvSpPr>
              <p:spPr>
                <a:xfrm>
                  <a:off x="28994884"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36</a:t>
                  </a:r>
                </a:p>
              </p:txBody>
            </p:sp>
            <p:cxnSp>
              <p:nvCxnSpPr>
                <p:cNvPr id="3435" name="直線コネクタ 3434">
                  <a:extLst>
                    <a:ext uri="{FF2B5EF4-FFF2-40B4-BE49-F238E27FC236}">
                      <a16:creationId xmlns:a16="http://schemas.microsoft.com/office/drawing/2014/main" id="{5528016B-1356-6D8B-EE83-CA2409613909}"/>
                    </a:ext>
                  </a:extLst>
                </p:cNvPr>
                <p:cNvCxnSpPr/>
                <p:nvPr/>
              </p:nvCxnSpPr>
              <p:spPr>
                <a:xfrm>
                  <a:off x="29334101" y="24613547"/>
                  <a:ext cx="0" cy="72000"/>
                </a:xfrm>
                <a:prstGeom prst="line">
                  <a:avLst/>
                </a:prstGeom>
                <a:noFill/>
                <a:ln w="19050" cap="rnd" cmpd="sng" algn="ctr">
                  <a:solidFill>
                    <a:srgbClr val="000000"/>
                  </a:solidFill>
                  <a:prstDash val="solid"/>
                  <a:round/>
                </a:ln>
                <a:effectLst/>
              </p:spPr>
            </p:cxnSp>
            <p:sp>
              <p:nvSpPr>
                <p:cNvPr id="3436" name="テキスト ボックス 3435">
                  <a:extLst>
                    <a:ext uri="{FF2B5EF4-FFF2-40B4-BE49-F238E27FC236}">
                      <a16:creationId xmlns:a16="http://schemas.microsoft.com/office/drawing/2014/main" id="{3CC3FE59-E2A0-A335-E1F5-2AB313D82C83}"/>
                    </a:ext>
                  </a:extLst>
                </p:cNvPr>
                <p:cNvSpPr txBox="1"/>
                <p:nvPr/>
              </p:nvSpPr>
              <p:spPr>
                <a:xfrm>
                  <a:off x="29238871"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39</a:t>
                  </a:r>
                </a:p>
              </p:txBody>
            </p:sp>
            <p:cxnSp>
              <p:nvCxnSpPr>
                <p:cNvPr id="3437" name="直線コネクタ 3436">
                  <a:extLst>
                    <a:ext uri="{FF2B5EF4-FFF2-40B4-BE49-F238E27FC236}">
                      <a16:creationId xmlns:a16="http://schemas.microsoft.com/office/drawing/2014/main" id="{AFCEA1AE-BDA8-415A-3CB8-E7827508DFD7}"/>
                    </a:ext>
                  </a:extLst>
                </p:cNvPr>
                <p:cNvCxnSpPr/>
                <p:nvPr/>
              </p:nvCxnSpPr>
              <p:spPr>
                <a:xfrm>
                  <a:off x="29578092" y="24613547"/>
                  <a:ext cx="0" cy="72000"/>
                </a:xfrm>
                <a:prstGeom prst="line">
                  <a:avLst/>
                </a:prstGeom>
                <a:noFill/>
                <a:ln w="19050" cap="rnd" cmpd="sng" algn="ctr">
                  <a:solidFill>
                    <a:srgbClr val="000000"/>
                  </a:solidFill>
                  <a:prstDash val="solid"/>
                  <a:round/>
                </a:ln>
                <a:effectLst/>
              </p:spPr>
            </p:cxnSp>
            <p:sp>
              <p:nvSpPr>
                <p:cNvPr id="3438" name="テキスト ボックス 3437">
                  <a:extLst>
                    <a:ext uri="{FF2B5EF4-FFF2-40B4-BE49-F238E27FC236}">
                      <a16:creationId xmlns:a16="http://schemas.microsoft.com/office/drawing/2014/main" id="{5D576FFC-3636-B20B-957D-D102CDF829E7}"/>
                    </a:ext>
                  </a:extLst>
                </p:cNvPr>
                <p:cNvSpPr txBox="1"/>
                <p:nvPr/>
              </p:nvSpPr>
              <p:spPr>
                <a:xfrm>
                  <a:off x="29482862" y="24701041"/>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42</a:t>
                  </a:r>
                </a:p>
              </p:txBody>
            </p:sp>
            <p:sp>
              <p:nvSpPr>
                <p:cNvPr id="3439" name="テキスト ボックス 3438">
                  <a:extLst>
                    <a:ext uri="{FF2B5EF4-FFF2-40B4-BE49-F238E27FC236}">
                      <a16:creationId xmlns:a16="http://schemas.microsoft.com/office/drawing/2014/main" id="{AAC9B6D7-F191-BDAE-0C59-04CB0DF279F8}"/>
                    </a:ext>
                  </a:extLst>
                </p:cNvPr>
                <p:cNvSpPr txBox="1"/>
                <p:nvPr/>
              </p:nvSpPr>
              <p:spPr>
                <a:xfrm>
                  <a:off x="27562614" y="24946510"/>
                  <a:ext cx="615554" cy="1938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(Month)</a:t>
                  </a:r>
                </a:p>
              </p:txBody>
            </p:sp>
            <p:sp>
              <p:nvSpPr>
                <p:cNvPr id="3440" name="テキスト ボックス 3439">
                  <a:extLst>
                    <a:ext uri="{FF2B5EF4-FFF2-40B4-BE49-F238E27FC236}">
                      <a16:creationId xmlns:a16="http://schemas.microsoft.com/office/drawing/2014/main" id="{B47FAAD3-F53D-A94B-46DC-3D82340AEA73}"/>
                    </a:ext>
                  </a:extLst>
                </p:cNvPr>
                <p:cNvSpPr txBox="1"/>
                <p:nvPr/>
              </p:nvSpPr>
              <p:spPr>
                <a:xfrm>
                  <a:off x="26085084"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31</a:t>
                  </a:r>
                </a:p>
              </p:txBody>
            </p:sp>
            <p:sp>
              <p:nvSpPr>
                <p:cNvPr id="3441" name="テキスト ボックス 3440">
                  <a:extLst>
                    <a:ext uri="{FF2B5EF4-FFF2-40B4-BE49-F238E27FC236}">
                      <a16:creationId xmlns:a16="http://schemas.microsoft.com/office/drawing/2014/main" id="{B9685584-688E-8162-97D9-EF26C830F2D7}"/>
                    </a:ext>
                  </a:extLst>
                </p:cNvPr>
                <p:cNvSpPr txBox="1"/>
                <p:nvPr/>
              </p:nvSpPr>
              <p:spPr>
                <a:xfrm>
                  <a:off x="26331582"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31</a:t>
                  </a:r>
                </a:p>
              </p:txBody>
            </p:sp>
            <p:sp>
              <p:nvSpPr>
                <p:cNvPr id="3442" name="テキスト ボックス 3441">
                  <a:extLst>
                    <a:ext uri="{FF2B5EF4-FFF2-40B4-BE49-F238E27FC236}">
                      <a16:creationId xmlns:a16="http://schemas.microsoft.com/office/drawing/2014/main" id="{4F0A6D79-AEFE-0B50-3794-2F7635DD9964}"/>
                    </a:ext>
                  </a:extLst>
                </p:cNvPr>
                <p:cNvSpPr txBox="1"/>
                <p:nvPr/>
              </p:nvSpPr>
              <p:spPr>
                <a:xfrm>
                  <a:off x="26574901"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28</a:t>
                  </a:r>
                </a:p>
              </p:txBody>
            </p:sp>
            <p:sp>
              <p:nvSpPr>
                <p:cNvPr id="3443" name="テキスト ボックス 3442">
                  <a:extLst>
                    <a:ext uri="{FF2B5EF4-FFF2-40B4-BE49-F238E27FC236}">
                      <a16:creationId xmlns:a16="http://schemas.microsoft.com/office/drawing/2014/main" id="{A0A5FA43-88A5-2383-370F-C826AA953D8B}"/>
                    </a:ext>
                  </a:extLst>
                </p:cNvPr>
                <p:cNvSpPr txBox="1"/>
                <p:nvPr/>
              </p:nvSpPr>
              <p:spPr>
                <a:xfrm>
                  <a:off x="26819340"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27</a:t>
                  </a:r>
                </a:p>
              </p:txBody>
            </p:sp>
            <p:sp>
              <p:nvSpPr>
                <p:cNvPr id="3444" name="テキスト ボックス 3443">
                  <a:extLst>
                    <a:ext uri="{FF2B5EF4-FFF2-40B4-BE49-F238E27FC236}">
                      <a16:creationId xmlns:a16="http://schemas.microsoft.com/office/drawing/2014/main" id="{54A70B20-1420-89AA-31C3-7BE74C6724E7}"/>
                    </a:ext>
                  </a:extLst>
                </p:cNvPr>
                <p:cNvSpPr txBox="1"/>
                <p:nvPr/>
              </p:nvSpPr>
              <p:spPr>
                <a:xfrm>
                  <a:off x="27062419"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27</a:t>
                  </a:r>
                </a:p>
              </p:txBody>
            </p:sp>
            <p:sp>
              <p:nvSpPr>
                <p:cNvPr id="3445" name="テキスト ボックス 3444">
                  <a:extLst>
                    <a:ext uri="{FF2B5EF4-FFF2-40B4-BE49-F238E27FC236}">
                      <a16:creationId xmlns:a16="http://schemas.microsoft.com/office/drawing/2014/main" id="{835D0CEF-7CBA-5BFF-3BDF-90078594F044}"/>
                    </a:ext>
                  </a:extLst>
                </p:cNvPr>
                <p:cNvSpPr txBox="1"/>
                <p:nvPr/>
              </p:nvSpPr>
              <p:spPr>
                <a:xfrm>
                  <a:off x="27307574"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27</a:t>
                  </a:r>
                </a:p>
              </p:txBody>
            </p:sp>
            <p:sp>
              <p:nvSpPr>
                <p:cNvPr id="3446" name="テキスト ボックス 3445">
                  <a:extLst>
                    <a:ext uri="{FF2B5EF4-FFF2-40B4-BE49-F238E27FC236}">
                      <a16:creationId xmlns:a16="http://schemas.microsoft.com/office/drawing/2014/main" id="{D2588643-6238-0643-E5A9-1C14D883ED9E}"/>
                    </a:ext>
                  </a:extLst>
                </p:cNvPr>
                <p:cNvSpPr txBox="1"/>
                <p:nvPr/>
              </p:nvSpPr>
              <p:spPr>
                <a:xfrm>
                  <a:off x="27551154"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25</a:t>
                  </a:r>
                </a:p>
              </p:txBody>
            </p:sp>
            <p:sp>
              <p:nvSpPr>
                <p:cNvPr id="3447" name="テキスト ボックス 3446">
                  <a:extLst>
                    <a:ext uri="{FF2B5EF4-FFF2-40B4-BE49-F238E27FC236}">
                      <a16:creationId xmlns:a16="http://schemas.microsoft.com/office/drawing/2014/main" id="{DFDEA277-663C-D626-B1F2-39367A5D56B2}"/>
                    </a:ext>
                  </a:extLst>
                </p:cNvPr>
                <p:cNvSpPr txBox="1"/>
                <p:nvPr/>
              </p:nvSpPr>
              <p:spPr>
                <a:xfrm>
                  <a:off x="27795142"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25</a:t>
                  </a:r>
                </a:p>
              </p:txBody>
            </p:sp>
            <p:sp>
              <p:nvSpPr>
                <p:cNvPr id="3448" name="テキスト ボックス 3447">
                  <a:extLst>
                    <a:ext uri="{FF2B5EF4-FFF2-40B4-BE49-F238E27FC236}">
                      <a16:creationId xmlns:a16="http://schemas.microsoft.com/office/drawing/2014/main" id="{D2734685-CC8D-51DF-115E-3F79AC5328C2}"/>
                    </a:ext>
                  </a:extLst>
                </p:cNvPr>
                <p:cNvSpPr txBox="1"/>
                <p:nvPr/>
              </p:nvSpPr>
              <p:spPr>
                <a:xfrm>
                  <a:off x="28039130"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22</a:t>
                  </a:r>
                </a:p>
              </p:txBody>
            </p:sp>
            <p:sp>
              <p:nvSpPr>
                <p:cNvPr id="3449" name="テキスト ボックス 3448">
                  <a:extLst>
                    <a:ext uri="{FF2B5EF4-FFF2-40B4-BE49-F238E27FC236}">
                      <a16:creationId xmlns:a16="http://schemas.microsoft.com/office/drawing/2014/main" id="{EC762B02-0C34-A834-2847-528E3118953B}"/>
                    </a:ext>
                  </a:extLst>
                </p:cNvPr>
                <p:cNvSpPr txBox="1"/>
                <p:nvPr/>
              </p:nvSpPr>
              <p:spPr>
                <a:xfrm>
                  <a:off x="28283118"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19</a:t>
                  </a:r>
                </a:p>
              </p:txBody>
            </p:sp>
            <p:sp>
              <p:nvSpPr>
                <p:cNvPr id="3450" name="テキスト ボックス 3449">
                  <a:extLst>
                    <a:ext uri="{FF2B5EF4-FFF2-40B4-BE49-F238E27FC236}">
                      <a16:creationId xmlns:a16="http://schemas.microsoft.com/office/drawing/2014/main" id="{8D05296B-2B7F-68C7-0D4E-CD9C1F4407F9}"/>
                    </a:ext>
                  </a:extLst>
                </p:cNvPr>
                <p:cNvSpPr txBox="1"/>
                <p:nvPr/>
              </p:nvSpPr>
              <p:spPr>
                <a:xfrm>
                  <a:off x="28527106"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16</a:t>
                  </a:r>
                </a:p>
              </p:txBody>
            </p:sp>
            <p:sp>
              <p:nvSpPr>
                <p:cNvPr id="3451" name="テキスト ボックス 3450">
                  <a:extLst>
                    <a:ext uri="{FF2B5EF4-FFF2-40B4-BE49-F238E27FC236}">
                      <a16:creationId xmlns:a16="http://schemas.microsoft.com/office/drawing/2014/main" id="{E5EF64F3-CBCA-9CC3-0980-0DD398E26A0F}"/>
                    </a:ext>
                  </a:extLst>
                </p:cNvPr>
                <p:cNvSpPr txBox="1"/>
                <p:nvPr/>
              </p:nvSpPr>
              <p:spPr>
                <a:xfrm>
                  <a:off x="28771094" y="25214060"/>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12</a:t>
                  </a:r>
                </a:p>
              </p:txBody>
            </p:sp>
            <p:sp>
              <p:nvSpPr>
                <p:cNvPr id="3452" name="テキスト ボックス 3451">
                  <a:extLst>
                    <a:ext uri="{FF2B5EF4-FFF2-40B4-BE49-F238E27FC236}">
                      <a16:creationId xmlns:a16="http://schemas.microsoft.com/office/drawing/2014/main" id="{4DFFF707-51B4-1606-E80C-FD5DD166ACBE}"/>
                    </a:ext>
                  </a:extLst>
                </p:cNvPr>
                <p:cNvSpPr txBox="1"/>
                <p:nvPr/>
              </p:nvSpPr>
              <p:spPr>
                <a:xfrm>
                  <a:off x="29052752" y="25214060"/>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6</a:t>
                  </a:r>
                </a:p>
              </p:txBody>
            </p:sp>
            <p:sp>
              <p:nvSpPr>
                <p:cNvPr id="3453" name="テキスト ボックス 3452">
                  <a:extLst>
                    <a:ext uri="{FF2B5EF4-FFF2-40B4-BE49-F238E27FC236}">
                      <a16:creationId xmlns:a16="http://schemas.microsoft.com/office/drawing/2014/main" id="{13983121-24B3-1A0A-046E-387B4E3C3C59}"/>
                    </a:ext>
                  </a:extLst>
                </p:cNvPr>
                <p:cNvSpPr txBox="1"/>
                <p:nvPr/>
              </p:nvSpPr>
              <p:spPr>
                <a:xfrm>
                  <a:off x="29296740" y="25214060"/>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6</a:t>
                  </a:r>
                </a:p>
              </p:txBody>
            </p:sp>
            <p:sp>
              <p:nvSpPr>
                <p:cNvPr id="3454" name="テキスト ボックス 3453">
                  <a:extLst>
                    <a:ext uri="{FF2B5EF4-FFF2-40B4-BE49-F238E27FC236}">
                      <a16:creationId xmlns:a16="http://schemas.microsoft.com/office/drawing/2014/main" id="{F4FAF3A2-6ADA-2597-68D6-D35C8A520F23}"/>
                    </a:ext>
                  </a:extLst>
                </p:cNvPr>
                <p:cNvSpPr txBox="1"/>
                <p:nvPr/>
              </p:nvSpPr>
              <p:spPr>
                <a:xfrm>
                  <a:off x="29540731" y="25214060"/>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5</a:t>
                  </a:r>
                </a:p>
              </p:txBody>
            </p:sp>
            <p:sp>
              <p:nvSpPr>
                <p:cNvPr id="3455" name="テキスト ボックス 3454">
                  <a:extLst>
                    <a:ext uri="{FF2B5EF4-FFF2-40B4-BE49-F238E27FC236}">
                      <a16:creationId xmlns:a16="http://schemas.microsoft.com/office/drawing/2014/main" id="{34A13751-413D-C930-B1FF-683D067E19D7}"/>
                    </a:ext>
                  </a:extLst>
                </p:cNvPr>
                <p:cNvSpPr txBox="1"/>
                <p:nvPr/>
              </p:nvSpPr>
              <p:spPr>
                <a:xfrm rot="16200000">
                  <a:off x="24398807" y="22972897"/>
                  <a:ext cx="2191306" cy="1938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Reticulocyte count (×10</a:t>
                  </a:r>
                  <a:r>
                    <a:rPr kumimoji="1" lang="en-US" altLang="ja-JP" sz="1400" b="0" i="0" u="none" strike="noStrike" kern="0" cap="none" spc="0" normalizeH="0" baseline="3000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9</a:t>
                  </a: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/L)</a:t>
                  </a:r>
                </a:p>
              </p:txBody>
            </p:sp>
            <p:cxnSp>
              <p:nvCxnSpPr>
                <p:cNvPr id="3456" name="直線コネクタ 3455">
                  <a:extLst>
                    <a:ext uri="{FF2B5EF4-FFF2-40B4-BE49-F238E27FC236}">
                      <a16:creationId xmlns:a16="http://schemas.microsoft.com/office/drawing/2014/main" id="{5D48A1D7-15C9-FE0C-98AB-24449A3E9B2F}"/>
                    </a:ext>
                  </a:extLst>
                </p:cNvPr>
                <p:cNvCxnSpPr>
                  <a:cxnSpLocks/>
                </p:cNvCxnSpPr>
                <p:nvPr/>
              </p:nvCxnSpPr>
              <p:spPr>
                <a:xfrm>
                  <a:off x="25960527" y="21526162"/>
                  <a:ext cx="72000" cy="0"/>
                </a:xfrm>
                <a:prstGeom prst="line">
                  <a:avLst/>
                </a:prstGeom>
                <a:noFill/>
                <a:ln w="19050" cap="rnd" cmpd="sng" algn="ctr">
                  <a:solidFill>
                    <a:srgbClr val="000000"/>
                  </a:solidFill>
                  <a:prstDash val="solid"/>
                  <a:round/>
                </a:ln>
                <a:effectLst/>
              </p:spPr>
            </p:cxnSp>
            <p:sp>
              <p:nvSpPr>
                <p:cNvPr id="3457" name="テキスト ボックス 3456">
                  <a:extLst>
                    <a:ext uri="{FF2B5EF4-FFF2-40B4-BE49-F238E27FC236}">
                      <a16:creationId xmlns:a16="http://schemas.microsoft.com/office/drawing/2014/main" id="{3A02EFE6-E3C1-C1D0-2519-9F72A9FB4E37}"/>
                    </a:ext>
                  </a:extLst>
                </p:cNvPr>
                <p:cNvSpPr txBox="1"/>
                <p:nvPr/>
              </p:nvSpPr>
              <p:spPr>
                <a:xfrm>
                  <a:off x="25589470" y="21418643"/>
                  <a:ext cx="298159"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120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458" name="直線コネクタ 3457">
                  <a:extLst>
                    <a:ext uri="{FF2B5EF4-FFF2-40B4-BE49-F238E27FC236}">
                      <a16:creationId xmlns:a16="http://schemas.microsoft.com/office/drawing/2014/main" id="{C8529E85-E595-67C7-F607-F1A7651A4BBA}"/>
                    </a:ext>
                  </a:extLst>
                </p:cNvPr>
                <p:cNvCxnSpPr/>
                <p:nvPr/>
              </p:nvCxnSpPr>
              <p:spPr>
                <a:xfrm>
                  <a:off x="25960527" y="24613542"/>
                  <a:ext cx="72000" cy="0"/>
                </a:xfrm>
                <a:prstGeom prst="line">
                  <a:avLst/>
                </a:prstGeom>
                <a:noFill/>
                <a:ln w="19050" cap="rnd" cmpd="sng" algn="ctr">
                  <a:solidFill>
                    <a:srgbClr val="000000"/>
                  </a:solidFill>
                  <a:prstDash val="solid"/>
                  <a:round/>
                </a:ln>
                <a:effectLst/>
              </p:spPr>
            </p:cxnSp>
            <p:sp>
              <p:nvSpPr>
                <p:cNvPr id="3459" name="テキスト ボックス 3458">
                  <a:extLst>
                    <a:ext uri="{FF2B5EF4-FFF2-40B4-BE49-F238E27FC236}">
                      <a16:creationId xmlns:a16="http://schemas.microsoft.com/office/drawing/2014/main" id="{EC334844-2424-A8BF-4292-60AB5F8D7588}"/>
                    </a:ext>
                  </a:extLst>
                </p:cNvPr>
                <p:cNvSpPr txBox="1"/>
                <p:nvPr/>
              </p:nvSpPr>
              <p:spPr>
                <a:xfrm>
                  <a:off x="25688856" y="22447702"/>
                  <a:ext cx="198773"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80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460" name="直線コネクタ 3459">
                  <a:extLst>
                    <a:ext uri="{FF2B5EF4-FFF2-40B4-BE49-F238E27FC236}">
                      <a16:creationId xmlns:a16="http://schemas.microsoft.com/office/drawing/2014/main" id="{0DD7464C-7B06-E33E-3192-ECDD3D9A8222}"/>
                    </a:ext>
                  </a:extLst>
                </p:cNvPr>
                <p:cNvCxnSpPr/>
                <p:nvPr/>
              </p:nvCxnSpPr>
              <p:spPr>
                <a:xfrm>
                  <a:off x="25960527" y="22555289"/>
                  <a:ext cx="72000" cy="0"/>
                </a:xfrm>
                <a:prstGeom prst="line">
                  <a:avLst/>
                </a:prstGeom>
                <a:noFill/>
                <a:ln w="19050" cap="rnd" cmpd="sng" algn="ctr">
                  <a:solidFill>
                    <a:srgbClr val="000000"/>
                  </a:solidFill>
                  <a:prstDash val="solid"/>
                  <a:round/>
                </a:ln>
                <a:effectLst/>
              </p:spPr>
            </p:cxnSp>
            <p:cxnSp>
              <p:nvCxnSpPr>
                <p:cNvPr id="3461" name="直線コネクタ 3460">
                  <a:extLst>
                    <a:ext uri="{FF2B5EF4-FFF2-40B4-BE49-F238E27FC236}">
                      <a16:creationId xmlns:a16="http://schemas.microsoft.com/office/drawing/2014/main" id="{4A099878-334F-AA31-8919-7CDBD0218B9B}"/>
                    </a:ext>
                  </a:extLst>
                </p:cNvPr>
                <p:cNvCxnSpPr/>
                <p:nvPr/>
              </p:nvCxnSpPr>
              <p:spPr>
                <a:xfrm>
                  <a:off x="25960527" y="22040726"/>
                  <a:ext cx="72000" cy="0"/>
                </a:xfrm>
                <a:prstGeom prst="line">
                  <a:avLst/>
                </a:prstGeom>
                <a:noFill/>
                <a:ln w="19050" cap="rnd" cmpd="sng" algn="ctr">
                  <a:solidFill>
                    <a:srgbClr val="000000"/>
                  </a:solidFill>
                  <a:prstDash val="solid"/>
                  <a:round/>
                </a:ln>
                <a:effectLst/>
              </p:spPr>
            </p:cxnSp>
            <p:sp>
              <p:nvSpPr>
                <p:cNvPr id="3462" name="テキスト ボックス 3461">
                  <a:extLst>
                    <a:ext uri="{FF2B5EF4-FFF2-40B4-BE49-F238E27FC236}">
                      <a16:creationId xmlns:a16="http://schemas.microsoft.com/office/drawing/2014/main" id="{373AC3B1-79A6-2441-2621-7E892E2F50E6}"/>
                    </a:ext>
                  </a:extLst>
                </p:cNvPr>
                <p:cNvSpPr txBox="1"/>
                <p:nvPr/>
              </p:nvSpPr>
              <p:spPr>
                <a:xfrm>
                  <a:off x="25589470" y="21933172"/>
                  <a:ext cx="298159"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100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63" name="テキスト ボックス 3462">
                  <a:extLst>
                    <a:ext uri="{FF2B5EF4-FFF2-40B4-BE49-F238E27FC236}">
                      <a16:creationId xmlns:a16="http://schemas.microsoft.com/office/drawing/2014/main" id="{8F53E7D9-6F02-E202-C701-C8E90EB56C85}"/>
                    </a:ext>
                  </a:extLst>
                </p:cNvPr>
                <p:cNvSpPr txBox="1"/>
                <p:nvPr/>
              </p:nvSpPr>
              <p:spPr>
                <a:xfrm>
                  <a:off x="25688856" y="22962232"/>
                  <a:ext cx="198773"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60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464" name="直線コネクタ 3463">
                  <a:extLst>
                    <a:ext uri="{FF2B5EF4-FFF2-40B4-BE49-F238E27FC236}">
                      <a16:creationId xmlns:a16="http://schemas.microsoft.com/office/drawing/2014/main" id="{2A5C524B-82A9-964A-7BD1-35F0A694E4B1}"/>
                    </a:ext>
                  </a:extLst>
                </p:cNvPr>
                <p:cNvCxnSpPr/>
                <p:nvPr/>
              </p:nvCxnSpPr>
              <p:spPr>
                <a:xfrm>
                  <a:off x="25960527" y="23069852"/>
                  <a:ext cx="72000" cy="0"/>
                </a:xfrm>
                <a:prstGeom prst="line">
                  <a:avLst/>
                </a:prstGeom>
                <a:noFill/>
                <a:ln w="19050" cap="rnd" cmpd="sng" algn="ctr">
                  <a:solidFill>
                    <a:srgbClr val="000000"/>
                  </a:solidFill>
                  <a:prstDash val="solid"/>
                  <a:round/>
                </a:ln>
                <a:effectLst/>
              </p:spPr>
            </p:cxnSp>
            <p:sp>
              <p:nvSpPr>
                <p:cNvPr id="3465" name="テキスト ボックス 3464">
                  <a:extLst>
                    <a:ext uri="{FF2B5EF4-FFF2-40B4-BE49-F238E27FC236}">
                      <a16:creationId xmlns:a16="http://schemas.microsoft.com/office/drawing/2014/main" id="{B61FDE69-575D-F826-9B4F-BD6EEB261298}"/>
                    </a:ext>
                  </a:extLst>
                </p:cNvPr>
                <p:cNvSpPr txBox="1"/>
                <p:nvPr/>
              </p:nvSpPr>
              <p:spPr>
                <a:xfrm>
                  <a:off x="25688856" y="23476766"/>
                  <a:ext cx="198773"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40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466" name="直線コネクタ 3465">
                  <a:extLst>
                    <a:ext uri="{FF2B5EF4-FFF2-40B4-BE49-F238E27FC236}">
                      <a16:creationId xmlns:a16="http://schemas.microsoft.com/office/drawing/2014/main" id="{DBB01809-CC8D-3261-4DFC-62883EC54E1D}"/>
                    </a:ext>
                  </a:extLst>
                </p:cNvPr>
                <p:cNvCxnSpPr/>
                <p:nvPr/>
              </p:nvCxnSpPr>
              <p:spPr>
                <a:xfrm>
                  <a:off x="25960527" y="23584417"/>
                  <a:ext cx="72000" cy="0"/>
                </a:xfrm>
                <a:prstGeom prst="line">
                  <a:avLst/>
                </a:prstGeom>
                <a:noFill/>
                <a:ln w="19050" cap="rnd" cmpd="sng" algn="ctr">
                  <a:solidFill>
                    <a:srgbClr val="000000"/>
                  </a:solidFill>
                  <a:prstDash val="solid"/>
                  <a:round/>
                </a:ln>
                <a:effectLst/>
              </p:spPr>
            </p:cxnSp>
            <p:sp>
              <p:nvSpPr>
                <p:cNvPr id="3467" name="テキスト ボックス 3466">
                  <a:extLst>
                    <a:ext uri="{FF2B5EF4-FFF2-40B4-BE49-F238E27FC236}">
                      <a16:creationId xmlns:a16="http://schemas.microsoft.com/office/drawing/2014/main" id="{88B21A9C-1393-CEBC-A074-0220752FF826}"/>
                    </a:ext>
                  </a:extLst>
                </p:cNvPr>
                <p:cNvSpPr txBox="1"/>
                <p:nvPr/>
              </p:nvSpPr>
              <p:spPr>
                <a:xfrm>
                  <a:off x="25688856" y="23991296"/>
                  <a:ext cx="198773"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468" name="直線コネクタ 3467">
                  <a:extLst>
                    <a:ext uri="{FF2B5EF4-FFF2-40B4-BE49-F238E27FC236}">
                      <a16:creationId xmlns:a16="http://schemas.microsoft.com/office/drawing/2014/main" id="{A7778DBF-179F-1C44-617D-F876B815A55C}"/>
                    </a:ext>
                  </a:extLst>
                </p:cNvPr>
                <p:cNvCxnSpPr/>
                <p:nvPr/>
              </p:nvCxnSpPr>
              <p:spPr>
                <a:xfrm>
                  <a:off x="25960527" y="24098980"/>
                  <a:ext cx="72000" cy="0"/>
                </a:xfrm>
                <a:prstGeom prst="line">
                  <a:avLst/>
                </a:prstGeom>
                <a:noFill/>
                <a:ln w="19050" cap="rnd" cmpd="sng" algn="ctr">
                  <a:solidFill>
                    <a:srgbClr val="000000"/>
                  </a:solidFill>
                  <a:prstDash val="solid"/>
                  <a:round/>
                </a:ln>
                <a:effectLst/>
              </p:spPr>
            </p:cxnSp>
            <p:cxnSp>
              <p:nvCxnSpPr>
                <p:cNvPr id="3469" name="直線コネクタ 3468">
                  <a:extLst>
                    <a:ext uri="{FF2B5EF4-FFF2-40B4-BE49-F238E27FC236}">
                      <a16:creationId xmlns:a16="http://schemas.microsoft.com/office/drawing/2014/main" id="{8B67E5C1-7FF2-1B30-06A5-7020DF37A4EF}"/>
                    </a:ext>
                  </a:extLst>
                </p:cNvPr>
                <p:cNvCxnSpPr>
                  <a:cxnSpLocks/>
                </p:cNvCxnSpPr>
                <p:nvPr/>
              </p:nvCxnSpPr>
              <p:spPr>
                <a:xfrm>
                  <a:off x="26032527" y="21526155"/>
                  <a:ext cx="0" cy="3087383"/>
                </a:xfrm>
                <a:prstGeom prst="line">
                  <a:avLst/>
                </a:prstGeom>
                <a:noFill/>
                <a:ln w="19050" cap="rnd" cmpd="sng" algn="ctr">
                  <a:solidFill>
                    <a:srgbClr val="000000"/>
                  </a:solidFill>
                  <a:prstDash val="solid"/>
                  <a:round/>
                </a:ln>
                <a:effectLst/>
              </p:spPr>
            </p:cxnSp>
            <p:cxnSp>
              <p:nvCxnSpPr>
                <p:cNvPr id="3470" name="直線コネクタ 3469">
                  <a:extLst>
                    <a:ext uri="{FF2B5EF4-FFF2-40B4-BE49-F238E27FC236}">
                      <a16:creationId xmlns:a16="http://schemas.microsoft.com/office/drawing/2014/main" id="{41DD3CC9-F5B9-FF63-7FA2-7451E552225D}"/>
                    </a:ext>
                  </a:extLst>
                </p:cNvPr>
                <p:cNvCxnSpPr>
                  <a:cxnSpLocks/>
                </p:cNvCxnSpPr>
                <p:nvPr/>
              </p:nvCxnSpPr>
              <p:spPr>
                <a:xfrm>
                  <a:off x="26032527" y="24613533"/>
                  <a:ext cx="3675726" cy="0"/>
                </a:xfrm>
                <a:prstGeom prst="line">
                  <a:avLst/>
                </a:prstGeom>
                <a:noFill/>
                <a:ln w="19050" cap="rnd" cmpd="sng" algn="ctr">
                  <a:solidFill>
                    <a:srgbClr val="000000"/>
                  </a:solidFill>
                  <a:prstDash val="solid"/>
                  <a:round/>
                </a:ln>
                <a:effectLst/>
              </p:spPr>
            </p:cxnSp>
            <p:grpSp>
              <p:nvGrpSpPr>
                <p:cNvPr id="3471" name="グループ化 3470">
                  <a:extLst>
                    <a:ext uri="{FF2B5EF4-FFF2-40B4-BE49-F238E27FC236}">
                      <a16:creationId xmlns:a16="http://schemas.microsoft.com/office/drawing/2014/main" id="{D82788C9-031E-F50E-D207-C255C200914C}"/>
                    </a:ext>
                  </a:extLst>
                </p:cNvPr>
                <p:cNvGrpSpPr/>
                <p:nvPr/>
              </p:nvGrpSpPr>
              <p:grpSpPr>
                <a:xfrm>
                  <a:off x="26108568" y="21551487"/>
                  <a:ext cx="3523834" cy="2531974"/>
                  <a:chOff x="83675207" y="21551487"/>
                  <a:chExt cx="3523834" cy="2531974"/>
                </a:xfrm>
              </p:grpSpPr>
              <p:grpSp>
                <p:nvGrpSpPr>
                  <p:cNvPr id="3489" name="グループ化 3488">
                    <a:extLst>
                      <a:ext uri="{FF2B5EF4-FFF2-40B4-BE49-F238E27FC236}">
                        <a16:creationId xmlns:a16="http://schemas.microsoft.com/office/drawing/2014/main" id="{976D3B73-91BC-4898-F120-CB3C57D9E8B8}"/>
                      </a:ext>
                    </a:extLst>
                  </p:cNvPr>
                  <p:cNvGrpSpPr/>
                  <p:nvPr/>
                </p:nvGrpSpPr>
                <p:grpSpPr>
                  <a:xfrm>
                    <a:off x="83675207" y="22707058"/>
                    <a:ext cx="108000" cy="1376403"/>
                    <a:chOff x="1935865" y="4147812"/>
                    <a:chExt cx="108000" cy="269130"/>
                  </a:xfrm>
                </p:grpSpPr>
                <p:cxnSp>
                  <p:nvCxnSpPr>
                    <p:cNvPr id="3546" name="直線コネクタ 3545">
                      <a:extLst>
                        <a:ext uri="{FF2B5EF4-FFF2-40B4-BE49-F238E27FC236}">
                          <a16:creationId xmlns:a16="http://schemas.microsoft.com/office/drawing/2014/main" id="{64E5EB2B-9969-BE4C-30B8-7C72D6C51100}"/>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47" name="直線コネクタ 3546">
                      <a:extLst>
                        <a:ext uri="{FF2B5EF4-FFF2-40B4-BE49-F238E27FC236}">
                          <a16:creationId xmlns:a16="http://schemas.microsoft.com/office/drawing/2014/main" id="{7E10B000-39CB-0A3C-C4F7-CC5FD376B96E}"/>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48" name="直線コネクタ 3547">
                      <a:extLst>
                        <a:ext uri="{FF2B5EF4-FFF2-40B4-BE49-F238E27FC236}">
                          <a16:creationId xmlns:a16="http://schemas.microsoft.com/office/drawing/2014/main" id="{5A5EE8A3-2105-E0F9-B7F2-0876EA9EF884}"/>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0" name="グループ化 3489">
                    <a:extLst>
                      <a:ext uri="{FF2B5EF4-FFF2-40B4-BE49-F238E27FC236}">
                        <a16:creationId xmlns:a16="http://schemas.microsoft.com/office/drawing/2014/main" id="{6C3A9225-3BBD-C177-9573-7F1C93F5772B}"/>
                      </a:ext>
                    </a:extLst>
                  </p:cNvPr>
                  <p:cNvGrpSpPr/>
                  <p:nvPr/>
                </p:nvGrpSpPr>
                <p:grpSpPr>
                  <a:xfrm>
                    <a:off x="83919195" y="21926531"/>
                    <a:ext cx="108000" cy="1779122"/>
                    <a:chOff x="1935865" y="4147812"/>
                    <a:chExt cx="108000" cy="269130"/>
                  </a:xfrm>
                </p:grpSpPr>
                <p:cxnSp>
                  <p:nvCxnSpPr>
                    <p:cNvPr id="3543" name="直線コネクタ 3542">
                      <a:extLst>
                        <a:ext uri="{FF2B5EF4-FFF2-40B4-BE49-F238E27FC236}">
                          <a16:creationId xmlns:a16="http://schemas.microsoft.com/office/drawing/2014/main" id="{756F1BF0-3532-B982-76FC-4D43C91A5234}"/>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44" name="直線コネクタ 3543">
                      <a:extLst>
                        <a:ext uri="{FF2B5EF4-FFF2-40B4-BE49-F238E27FC236}">
                          <a16:creationId xmlns:a16="http://schemas.microsoft.com/office/drawing/2014/main" id="{1B16ABFF-FEFD-016E-FEFB-92DD207C4FB2}"/>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45" name="直線コネクタ 3544">
                      <a:extLst>
                        <a:ext uri="{FF2B5EF4-FFF2-40B4-BE49-F238E27FC236}">
                          <a16:creationId xmlns:a16="http://schemas.microsoft.com/office/drawing/2014/main" id="{F7BBE8B1-CE8B-523E-618F-9830CB41F9FE}"/>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1" name="グループ化 3490">
                    <a:extLst>
                      <a:ext uri="{FF2B5EF4-FFF2-40B4-BE49-F238E27FC236}">
                        <a16:creationId xmlns:a16="http://schemas.microsoft.com/office/drawing/2014/main" id="{11C3B989-527A-9430-54C6-F653A9BDCCDB}"/>
                      </a:ext>
                    </a:extLst>
                  </p:cNvPr>
                  <p:cNvGrpSpPr/>
                  <p:nvPr/>
                </p:nvGrpSpPr>
                <p:grpSpPr>
                  <a:xfrm>
                    <a:off x="84163183" y="21723094"/>
                    <a:ext cx="108000" cy="1791576"/>
                    <a:chOff x="1935865" y="4147812"/>
                    <a:chExt cx="108000" cy="269130"/>
                  </a:xfrm>
                </p:grpSpPr>
                <p:cxnSp>
                  <p:nvCxnSpPr>
                    <p:cNvPr id="3540" name="直線コネクタ 3539">
                      <a:extLst>
                        <a:ext uri="{FF2B5EF4-FFF2-40B4-BE49-F238E27FC236}">
                          <a16:creationId xmlns:a16="http://schemas.microsoft.com/office/drawing/2014/main" id="{AF14923A-0F1E-8521-EA2D-FE7B843A1603}"/>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41" name="直線コネクタ 3540">
                      <a:extLst>
                        <a:ext uri="{FF2B5EF4-FFF2-40B4-BE49-F238E27FC236}">
                          <a16:creationId xmlns:a16="http://schemas.microsoft.com/office/drawing/2014/main" id="{DF309C62-9FE2-DB6C-73CB-BDF957EB5F29}"/>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42" name="直線コネクタ 3541">
                      <a:extLst>
                        <a:ext uri="{FF2B5EF4-FFF2-40B4-BE49-F238E27FC236}">
                          <a16:creationId xmlns:a16="http://schemas.microsoft.com/office/drawing/2014/main" id="{25A5E58F-10B1-816F-34DE-148979E5B167}"/>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2" name="グループ化 3491">
                    <a:extLst>
                      <a:ext uri="{FF2B5EF4-FFF2-40B4-BE49-F238E27FC236}">
                        <a16:creationId xmlns:a16="http://schemas.microsoft.com/office/drawing/2014/main" id="{8BE6C773-022E-A9AD-A9D2-68D0FCC36EF9}"/>
                      </a:ext>
                    </a:extLst>
                  </p:cNvPr>
                  <p:cNvGrpSpPr/>
                  <p:nvPr/>
                </p:nvGrpSpPr>
                <p:grpSpPr>
                  <a:xfrm>
                    <a:off x="84407171" y="21847644"/>
                    <a:ext cx="108000" cy="1579842"/>
                    <a:chOff x="1935865" y="4147812"/>
                    <a:chExt cx="108000" cy="269130"/>
                  </a:xfrm>
                </p:grpSpPr>
                <p:cxnSp>
                  <p:nvCxnSpPr>
                    <p:cNvPr id="3537" name="直線コネクタ 3536">
                      <a:extLst>
                        <a:ext uri="{FF2B5EF4-FFF2-40B4-BE49-F238E27FC236}">
                          <a16:creationId xmlns:a16="http://schemas.microsoft.com/office/drawing/2014/main" id="{468AE7C6-3A89-F940-85B6-347A20BD8EB8}"/>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38" name="直線コネクタ 3537">
                      <a:extLst>
                        <a:ext uri="{FF2B5EF4-FFF2-40B4-BE49-F238E27FC236}">
                          <a16:creationId xmlns:a16="http://schemas.microsoft.com/office/drawing/2014/main" id="{DC4A70AB-9C56-3857-1735-5AF3A06779DD}"/>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39" name="直線コネクタ 3538">
                      <a:extLst>
                        <a:ext uri="{FF2B5EF4-FFF2-40B4-BE49-F238E27FC236}">
                          <a16:creationId xmlns:a16="http://schemas.microsoft.com/office/drawing/2014/main" id="{F608D782-7C8A-37FB-B1C9-5199A023F322}"/>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3" name="グループ化 3492">
                    <a:extLst>
                      <a:ext uri="{FF2B5EF4-FFF2-40B4-BE49-F238E27FC236}">
                        <a16:creationId xmlns:a16="http://schemas.microsoft.com/office/drawing/2014/main" id="{D6CAE274-BC91-BE5A-4D12-37E2A72BD247}"/>
                      </a:ext>
                    </a:extLst>
                  </p:cNvPr>
                  <p:cNvGrpSpPr/>
                  <p:nvPr/>
                </p:nvGrpSpPr>
                <p:grpSpPr>
                  <a:xfrm>
                    <a:off x="84651159" y="21885011"/>
                    <a:ext cx="108000" cy="1618588"/>
                    <a:chOff x="1935865" y="4147812"/>
                    <a:chExt cx="108000" cy="269130"/>
                  </a:xfrm>
                </p:grpSpPr>
                <p:cxnSp>
                  <p:nvCxnSpPr>
                    <p:cNvPr id="3534" name="直線コネクタ 3533">
                      <a:extLst>
                        <a:ext uri="{FF2B5EF4-FFF2-40B4-BE49-F238E27FC236}">
                          <a16:creationId xmlns:a16="http://schemas.microsoft.com/office/drawing/2014/main" id="{AB0C53AD-DCB1-58E0-9365-D09F647EA761}"/>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35" name="直線コネクタ 3534">
                      <a:extLst>
                        <a:ext uri="{FF2B5EF4-FFF2-40B4-BE49-F238E27FC236}">
                          <a16:creationId xmlns:a16="http://schemas.microsoft.com/office/drawing/2014/main" id="{24425C61-A368-1C69-E50C-FF289734CDBC}"/>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36" name="直線コネクタ 3535">
                      <a:extLst>
                        <a:ext uri="{FF2B5EF4-FFF2-40B4-BE49-F238E27FC236}">
                          <a16:creationId xmlns:a16="http://schemas.microsoft.com/office/drawing/2014/main" id="{C947B369-F78A-BF5C-8758-E9864BFC347B}"/>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4" name="グループ化 3493">
                    <a:extLst>
                      <a:ext uri="{FF2B5EF4-FFF2-40B4-BE49-F238E27FC236}">
                        <a16:creationId xmlns:a16="http://schemas.microsoft.com/office/drawing/2014/main" id="{280421E8-B353-5A3B-D1A8-578810DF0C5F}"/>
                      </a:ext>
                    </a:extLst>
                  </p:cNvPr>
                  <p:cNvGrpSpPr/>
                  <p:nvPr/>
                </p:nvGrpSpPr>
                <p:grpSpPr>
                  <a:xfrm>
                    <a:off x="84895147" y="21685727"/>
                    <a:ext cx="108000" cy="1828943"/>
                    <a:chOff x="1935865" y="4147812"/>
                    <a:chExt cx="108000" cy="269130"/>
                  </a:xfrm>
                </p:grpSpPr>
                <p:cxnSp>
                  <p:nvCxnSpPr>
                    <p:cNvPr id="3531" name="直線コネクタ 3530">
                      <a:extLst>
                        <a:ext uri="{FF2B5EF4-FFF2-40B4-BE49-F238E27FC236}">
                          <a16:creationId xmlns:a16="http://schemas.microsoft.com/office/drawing/2014/main" id="{9EB0CBD7-AD8B-2127-697B-9B6165D0BAD6}"/>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32" name="直線コネクタ 3531">
                      <a:extLst>
                        <a:ext uri="{FF2B5EF4-FFF2-40B4-BE49-F238E27FC236}">
                          <a16:creationId xmlns:a16="http://schemas.microsoft.com/office/drawing/2014/main" id="{0382B1A7-36AC-1CC5-B83B-DE8DA71EA73A}"/>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33" name="直線コネクタ 3532">
                      <a:extLst>
                        <a:ext uri="{FF2B5EF4-FFF2-40B4-BE49-F238E27FC236}">
                          <a16:creationId xmlns:a16="http://schemas.microsoft.com/office/drawing/2014/main" id="{8C74B881-F6DD-AB54-C803-FB3AB18A9851}"/>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5" name="グループ化 3494">
                    <a:extLst>
                      <a:ext uri="{FF2B5EF4-FFF2-40B4-BE49-F238E27FC236}">
                        <a16:creationId xmlns:a16="http://schemas.microsoft.com/office/drawing/2014/main" id="{411C6A77-6573-F17F-A0A0-C021A3EC123E}"/>
                      </a:ext>
                    </a:extLst>
                  </p:cNvPr>
                  <p:cNvGrpSpPr/>
                  <p:nvPr/>
                </p:nvGrpSpPr>
                <p:grpSpPr>
                  <a:xfrm>
                    <a:off x="85139135" y="21623452"/>
                    <a:ext cx="108000" cy="1913362"/>
                    <a:chOff x="1935865" y="4147812"/>
                    <a:chExt cx="108000" cy="269130"/>
                  </a:xfrm>
                </p:grpSpPr>
                <p:cxnSp>
                  <p:nvCxnSpPr>
                    <p:cNvPr id="3528" name="直線コネクタ 3527">
                      <a:extLst>
                        <a:ext uri="{FF2B5EF4-FFF2-40B4-BE49-F238E27FC236}">
                          <a16:creationId xmlns:a16="http://schemas.microsoft.com/office/drawing/2014/main" id="{2FC484AA-AED7-08ED-C89A-35203AE4CE22}"/>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29" name="直線コネクタ 3528">
                      <a:extLst>
                        <a:ext uri="{FF2B5EF4-FFF2-40B4-BE49-F238E27FC236}">
                          <a16:creationId xmlns:a16="http://schemas.microsoft.com/office/drawing/2014/main" id="{0BAAAFD3-9ED3-3FA0-A42C-578628CC233D}"/>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30" name="直線コネクタ 3529">
                      <a:extLst>
                        <a:ext uri="{FF2B5EF4-FFF2-40B4-BE49-F238E27FC236}">
                          <a16:creationId xmlns:a16="http://schemas.microsoft.com/office/drawing/2014/main" id="{085222DA-3AE7-89C4-3563-01A6EB3A22E9}"/>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6" name="グループ化 3495">
                    <a:extLst>
                      <a:ext uri="{FF2B5EF4-FFF2-40B4-BE49-F238E27FC236}">
                        <a16:creationId xmlns:a16="http://schemas.microsoft.com/office/drawing/2014/main" id="{646C5DCA-2B1E-3806-7FEB-E8161B68A60E}"/>
                      </a:ext>
                    </a:extLst>
                  </p:cNvPr>
                  <p:cNvGrpSpPr/>
                  <p:nvPr/>
                </p:nvGrpSpPr>
                <p:grpSpPr>
                  <a:xfrm>
                    <a:off x="85383123" y="21551487"/>
                    <a:ext cx="108000" cy="2118184"/>
                    <a:chOff x="1935865" y="4147812"/>
                    <a:chExt cx="108000" cy="269130"/>
                  </a:xfrm>
                </p:grpSpPr>
                <p:cxnSp>
                  <p:nvCxnSpPr>
                    <p:cNvPr id="3525" name="直線コネクタ 3524">
                      <a:extLst>
                        <a:ext uri="{FF2B5EF4-FFF2-40B4-BE49-F238E27FC236}">
                          <a16:creationId xmlns:a16="http://schemas.microsoft.com/office/drawing/2014/main" id="{A993A28B-AAF8-574F-ADC3-12762A8DE77A}"/>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26" name="直線コネクタ 3525">
                      <a:extLst>
                        <a:ext uri="{FF2B5EF4-FFF2-40B4-BE49-F238E27FC236}">
                          <a16:creationId xmlns:a16="http://schemas.microsoft.com/office/drawing/2014/main" id="{29B75A6E-3187-4F82-4497-019533A5A7A2}"/>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27" name="直線コネクタ 3526">
                      <a:extLst>
                        <a:ext uri="{FF2B5EF4-FFF2-40B4-BE49-F238E27FC236}">
                          <a16:creationId xmlns:a16="http://schemas.microsoft.com/office/drawing/2014/main" id="{CD3678C4-958B-52D5-5066-CBA1322C7078}"/>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7" name="グループ化 3496">
                    <a:extLst>
                      <a:ext uri="{FF2B5EF4-FFF2-40B4-BE49-F238E27FC236}">
                        <a16:creationId xmlns:a16="http://schemas.microsoft.com/office/drawing/2014/main" id="{BEB9694A-0893-B5D1-208C-C4AFA88A107D}"/>
                      </a:ext>
                    </a:extLst>
                  </p:cNvPr>
                  <p:cNvGrpSpPr/>
                  <p:nvPr/>
                </p:nvGrpSpPr>
                <p:grpSpPr>
                  <a:xfrm>
                    <a:off x="85627110" y="21706486"/>
                    <a:ext cx="108000" cy="1730685"/>
                    <a:chOff x="1935865" y="4147812"/>
                    <a:chExt cx="108000" cy="269130"/>
                  </a:xfrm>
                </p:grpSpPr>
                <p:cxnSp>
                  <p:nvCxnSpPr>
                    <p:cNvPr id="3522" name="直線コネクタ 3521">
                      <a:extLst>
                        <a:ext uri="{FF2B5EF4-FFF2-40B4-BE49-F238E27FC236}">
                          <a16:creationId xmlns:a16="http://schemas.microsoft.com/office/drawing/2014/main" id="{E58D4217-AF85-3FDB-26A0-F4402B899D37}"/>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23" name="直線コネクタ 3522">
                      <a:extLst>
                        <a:ext uri="{FF2B5EF4-FFF2-40B4-BE49-F238E27FC236}">
                          <a16:creationId xmlns:a16="http://schemas.microsoft.com/office/drawing/2014/main" id="{F88C451C-2CE7-7541-37AE-1B46E2D9E0FF}"/>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24" name="直線コネクタ 3523">
                      <a:extLst>
                        <a:ext uri="{FF2B5EF4-FFF2-40B4-BE49-F238E27FC236}">
                          <a16:creationId xmlns:a16="http://schemas.microsoft.com/office/drawing/2014/main" id="{DE39F088-F896-9475-2C2D-42CF61963233}"/>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8" name="グループ化 3497">
                    <a:extLst>
                      <a:ext uri="{FF2B5EF4-FFF2-40B4-BE49-F238E27FC236}">
                        <a16:creationId xmlns:a16="http://schemas.microsoft.com/office/drawing/2014/main" id="{52E0F98F-1B5F-05E4-DF3D-A65212190F5E}"/>
                      </a:ext>
                    </a:extLst>
                  </p:cNvPr>
                  <p:cNvGrpSpPr/>
                  <p:nvPr/>
                </p:nvGrpSpPr>
                <p:grpSpPr>
                  <a:xfrm>
                    <a:off x="85871098" y="21889164"/>
                    <a:ext cx="108000" cy="1370867"/>
                    <a:chOff x="1935865" y="4147812"/>
                    <a:chExt cx="108000" cy="269130"/>
                  </a:xfrm>
                </p:grpSpPr>
                <p:cxnSp>
                  <p:nvCxnSpPr>
                    <p:cNvPr id="3519" name="直線コネクタ 3518">
                      <a:extLst>
                        <a:ext uri="{FF2B5EF4-FFF2-40B4-BE49-F238E27FC236}">
                          <a16:creationId xmlns:a16="http://schemas.microsoft.com/office/drawing/2014/main" id="{9D83168C-7026-098A-ABF7-D6469FBED1F3}"/>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20" name="直線コネクタ 3519">
                      <a:extLst>
                        <a:ext uri="{FF2B5EF4-FFF2-40B4-BE49-F238E27FC236}">
                          <a16:creationId xmlns:a16="http://schemas.microsoft.com/office/drawing/2014/main" id="{DBF2D467-8E01-D716-279A-3C8DC96CE068}"/>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21" name="直線コネクタ 3520">
                      <a:extLst>
                        <a:ext uri="{FF2B5EF4-FFF2-40B4-BE49-F238E27FC236}">
                          <a16:creationId xmlns:a16="http://schemas.microsoft.com/office/drawing/2014/main" id="{2D145186-494F-9F94-2CEA-5C2CE6961144}"/>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499" name="グループ化 3498">
                    <a:extLst>
                      <a:ext uri="{FF2B5EF4-FFF2-40B4-BE49-F238E27FC236}">
                        <a16:creationId xmlns:a16="http://schemas.microsoft.com/office/drawing/2014/main" id="{0CBAA43C-52C2-E1A0-BCEE-7C87ABA32FF5}"/>
                      </a:ext>
                    </a:extLst>
                  </p:cNvPr>
                  <p:cNvGrpSpPr/>
                  <p:nvPr/>
                </p:nvGrpSpPr>
                <p:grpSpPr>
                  <a:xfrm>
                    <a:off x="86115086" y="22026170"/>
                    <a:ext cx="108000" cy="1455287"/>
                    <a:chOff x="1935865" y="4147812"/>
                    <a:chExt cx="108000" cy="269130"/>
                  </a:xfrm>
                </p:grpSpPr>
                <p:cxnSp>
                  <p:nvCxnSpPr>
                    <p:cNvPr id="3516" name="直線コネクタ 3515">
                      <a:extLst>
                        <a:ext uri="{FF2B5EF4-FFF2-40B4-BE49-F238E27FC236}">
                          <a16:creationId xmlns:a16="http://schemas.microsoft.com/office/drawing/2014/main" id="{E9C47079-B002-7BC1-6221-29702DF3488F}"/>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17" name="直線コネクタ 3516">
                      <a:extLst>
                        <a:ext uri="{FF2B5EF4-FFF2-40B4-BE49-F238E27FC236}">
                          <a16:creationId xmlns:a16="http://schemas.microsoft.com/office/drawing/2014/main" id="{CA3779F7-5DE1-AB5A-58E8-AC4FE322447A}"/>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18" name="直線コネクタ 3517">
                      <a:extLst>
                        <a:ext uri="{FF2B5EF4-FFF2-40B4-BE49-F238E27FC236}">
                          <a16:creationId xmlns:a16="http://schemas.microsoft.com/office/drawing/2014/main" id="{73FD4928-F8A1-62DD-431A-67F9626AE1DC}"/>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500" name="グループ化 3499">
                    <a:extLst>
                      <a:ext uri="{FF2B5EF4-FFF2-40B4-BE49-F238E27FC236}">
                        <a16:creationId xmlns:a16="http://schemas.microsoft.com/office/drawing/2014/main" id="{AA090333-B1DD-AE92-203D-54872B70B4CB}"/>
                      </a:ext>
                    </a:extLst>
                  </p:cNvPr>
                  <p:cNvGrpSpPr/>
                  <p:nvPr/>
                </p:nvGrpSpPr>
                <p:grpSpPr>
                  <a:xfrm>
                    <a:off x="86359074" y="22265588"/>
                    <a:ext cx="108000" cy="811767"/>
                    <a:chOff x="1935865" y="4147812"/>
                    <a:chExt cx="108000" cy="269130"/>
                  </a:xfrm>
                </p:grpSpPr>
                <p:cxnSp>
                  <p:nvCxnSpPr>
                    <p:cNvPr id="3513" name="直線コネクタ 3512">
                      <a:extLst>
                        <a:ext uri="{FF2B5EF4-FFF2-40B4-BE49-F238E27FC236}">
                          <a16:creationId xmlns:a16="http://schemas.microsoft.com/office/drawing/2014/main" id="{32439E59-885D-E76E-978C-90517A1717BC}"/>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14" name="直線コネクタ 3513">
                      <a:extLst>
                        <a:ext uri="{FF2B5EF4-FFF2-40B4-BE49-F238E27FC236}">
                          <a16:creationId xmlns:a16="http://schemas.microsoft.com/office/drawing/2014/main" id="{8CC20607-D9BC-BDD5-F175-9F381B3883BE}"/>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15" name="直線コネクタ 3514">
                      <a:extLst>
                        <a:ext uri="{FF2B5EF4-FFF2-40B4-BE49-F238E27FC236}">
                          <a16:creationId xmlns:a16="http://schemas.microsoft.com/office/drawing/2014/main" id="{4704E305-9058-3990-AB7F-85D5C6D404EF}"/>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501" name="グループ化 3500">
                    <a:extLst>
                      <a:ext uri="{FF2B5EF4-FFF2-40B4-BE49-F238E27FC236}">
                        <a16:creationId xmlns:a16="http://schemas.microsoft.com/office/drawing/2014/main" id="{6641CD4A-FE80-1B59-2412-1DF76E5EC9E1}"/>
                      </a:ext>
                    </a:extLst>
                  </p:cNvPr>
                  <p:cNvGrpSpPr/>
                  <p:nvPr/>
                </p:nvGrpSpPr>
                <p:grpSpPr>
                  <a:xfrm>
                    <a:off x="86603062" y="21905769"/>
                    <a:ext cx="108000" cy="1199264"/>
                    <a:chOff x="1935865" y="4147812"/>
                    <a:chExt cx="108000" cy="269130"/>
                  </a:xfrm>
                </p:grpSpPr>
                <p:cxnSp>
                  <p:nvCxnSpPr>
                    <p:cNvPr id="3510" name="直線コネクタ 3509">
                      <a:extLst>
                        <a:ext uri="{FF2B5EF4-FFF2-40B4-BE49-F238E27FC236}">
                          <a16:creationId xmlns:a16="http://schemas.microsoft.com/office/drawing/2014/main" id="{9F0AB476-2FFB-E8EB-4595-9154BACC3130}"/>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11" name="直線コネクタ 3510">
                      <a:extLst>
                        <a:ext uri="{FF2B5EF4-FFF2-40B4-BE49-F238E27FC236}">
                          <a16:creationId xmlns:a16="http://schemas.microsoft.com/office/drawing/2014/main" id="{9A0FCE8B-3BE1-24ED-1C96-2BB676315749}"/>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12" name="直線コネクタ 3511">
                      <a:extLst>
                        <a:ext uri="{FF2B5EF4-FFF2-40B4-BE49-F238E27FC236}">
                          <a16:creationId xmlns:a16="http://schemas.microsoft.com/office/drawing/2014/main" id="{71FCE56F-4E33-468C-79D0-16FDD35588A2}"/>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502" name="グループ化 3501">
                    <a:extLst>
                      <a:ext uri="{FF2B5EF4-FFF2-40B4-BE49-F238E27FC236}">
                        <a16:creationId xmlns:a16="http://schemas.microsoft.com/office/drawing/2014/main" id="{936034D4-F545-CD07-224E-8FDA08DAF585}"/>
                      </a:ext>
                    </a:extLst>
                  </p:cNvPr>
                  <p:cNvGrpSpPr/>
                  <p:nvPr/>
                </p:nvGrpSpPr>
                <p:grpSpPr>
                  <a:xfrm>
                    <a:off x="86847050" y="21626219"/>
                    <a:ext cx="108000" cy="1229707"/>
                    <a:chOff x="1935865" y="4147812"/>
                    <a:chExt cx="108000" cy="269130"/>
                  </a:xfrm>
                </p:grpSpPr>
                <p:cxnSp>
                  <p:nvCxnSpPr>
                    <p:cNvPr id="3507" name="直線コネクタ 3506">
                      <a:extLst>
                        <a:ext uri="{FF2B5EF4-FFF2-40B4-BE49-F238E27FC236}">
                          <a16:creationId xmlns:a16="http://schemas.microsoft.com/office/drawing/2014/main" id="{A3C58113-BB5B-2D9C-BBC4-BFF18CE5B4DD}"/>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08" name="直線コネクタ 3507">
                      <a:extLst>
                        <a:ext uri="{FF2B5EF4-FFF2-40B4-BE49-F238E27FC236}">
                          <a16:creationId xmlns:a16="http://schemas.microsoft.com/office/drawing/2014/main" id="{E16A2132-D3E9-6BCE-8EB6-ADACD1F8842F}"/>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09" name="直線コネクタ 3508">
                      <a:extLst>
                        <a:ext uri="{FF2B5EF4-FFF2-40B4-BE49-F238E27FC236}">
                          <a16:creationId xmlns:a16="http://schemas.microsoft.com/office/drawing/2014/main" id="{AFB5A007-7F7B-573D-B16E-CC54117F29E1}"/>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503" name="グループ化 3502">
                    <a:extLst>
                      <a:ext uri="{FF2B5EF4-FFF2-40B4-BE49-F238E27FC236}">
                        <a16:creationId xmlns:a16="http://schemas.microsoft.com/office/drawing/2014/main" id="{52A98AD7-803E-5F1A-0327-ABA1AF0889C1}"/>
                      </a:ext>
                    </a:extLst>
                  </p:cNvPr>
                  <p:cNvGrpSpPr/>
                  <p:nvPr/>
                </p:nvGrpSpPr>
                <p:grpSpPr>
                  <a:xfrm>
                    <a:off x="87091041" y="21826886"/>
                    <a:ext cx="108000" cy="929400"/>
                    <a:chOff x="1935865" y="4147812"/>
                    <a:chExt cx="108000" cy="269130"/>
                  </a:xfrm>
                </p:grpSpPr>
                <p:cxnSp>
                  <p:nvCxnSpPr>
                    <p:cNvPr id="3504" name="直線コネクタ 3503">
                      <a:extLst>
                        <a:ext uri="{FF2B5EF4-FFF2-40B4-BE49-F238E27FC236}">
                          <a16:creationId xmlns:a16="http://schemas.microsoft.com/office/drawing/2014/main" id="{08F69C05-86E3-4318-F726-33381DBD2708}"/>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505" name="直線コネクタ 3504">
                      <a:extLst>
                        <a:ext uri="{FF2B5EF4-FFF2-40B4-BE49-F238E27FC236}">
                          <a16:creationId xmlns:a16="http://schemas.microsoft.com/office/drawing/2014/main" id="{914DE717-5CC2-8120-4352-661D39197A41}"/>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506" name="直線コネクタ 3505">
                      <a:extLst>
                        <a:ext uri="{FF2B5EF4-FFF2-40B4-BE49-F238E27FC236}">
                          <a16:creationId xmlns:a16="http://schemas.microsoft.com/office/drawing/2014/main" id="{00909803-ADE3-ED06-7A94-4FE15754347A}"/>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grpSp>
              <p:nvGrpSpPr>
                <p:cNvPr id="3472" name="グループ化 3471">
                  <a:extLst>
                    <a:ext uri="{FF2B5EF4-FFF2-40B4-BE49-F238E27FC236}">
                      <a16:creationId xmlns:a16="http://schemas.microsoft.com/office/drawing/2014/main" id="{B6F8160B-896C-EB8C-9DB6-A8767CAECE74}"/>
                    </a:ext>
                  </a:extLst>
                </p:cNvPr>
                <p:cNvGrpSpPr/>
                <p:nvPr/>
              </p:nvGrpSpPr>
              <p:grpSpPr>
                <a:xfrm>
                  <a:off x="26108568" y="22192394"/>
                  <a:ext cx="3523834" cy="1256649"/>
                  <a:chOff x="83675207" y="22152243"/>
                  <a:chExt cx="3523834" cy="1256649"/>
                </a:xfrm>
              </p:grpSpPr>
              <p:sp>
                <p:nvSpPr>
                  <p:cNvPr id="3474" name="円/楕円 169">
                    <a:extLst>
                      <a:ext uri="{FF2B5EF4-FFF2-40B4-BE49-F238E27FC236}">
                        <a16:creationId xmlns:a16="http://schemas.microsoft.com/office/drawing/2014/main" id="{EB95A0C3-C283-32D3-018F-6754A300D4BA}"/>
                      </a:ext>
                    </a:extLst>
                  </p:cNvPr>
                  <p:cNvSpPr/>
                  <p:nvPr/>
                </p:nvSpPr>
                <p:spPr>
                  <a:xfrm>
                    <a:off x="83675207" y="23300892"/>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75" name="円/楕円 169">
                    <a:extLst>
                      <a:ext uri="{FF2B5EF4-FFF2-40B4-BE49-F238E27FC236}">
                        <a16:creationId xmlns:a16="http://schemas.microsoft.com/office/drawing/2014/main" id="{CAFDFFB9-3A00-CBA5-361B-F29AA19EF030}"/>
                      </a:ext>
                    </a:extLst>
                  </p:cNvPr>
                  <p:cNvSpPr/>
                  <p:nvPr/>
                </p:nvSpPr>
                <p:spPr>
                  <a:xfrm>
                    <a:off x="83919195" y="2271964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76" name="円/楕円 169">
                    <a:extLst>
                      <a:ext uri="{FF2B5EF4-FFF2-40B4-BE49-F238E27FC236}">
                        <a16:creationId xmlns:a16="http://schemas.microsoft.com/office/drawing/2014/main" id="{4274956B-947D-B364-A6DC-D97F7B5A53BE}"/>
                      </a:ext>
                    </a:extLst>
                  </p:cNvPr>
                  <p:cNvSpPr/>
                  <p:nvPr/>
                </p:nvSpPr>
                <p:spPr>
                  <a:xfrm>
                    <a:off x="84163183" y="22524513"/>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77" name="円/楕円 169">
                    <a:extLst>
                      <a:ext uri="{FF2B5EF4-FFF2-40B4-BE49-F238E27FC236}">
                        <a16:creationId xmlns:a16="http://schemas.microsoft.com/office/drawing/2014/main" id="{E630BAD7-9C63-05DA-5F98-F92014950065}"/>
                      </a:ext>
                    </a:extLst>
                  </p:cNvPr>
                  <p:cNvSpPr/>
                  <p:nvPr/>
                </p:nvSpPr>
                <p:spPr>
                  <a:xfrm>
                    <a:off x="84407171" y="22549425"/>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78" name="円/楕円 169">
                    <a:extLst>
                      <a:ext uri="{FF2B5EF4-FFF2-40B4-BE49-F238E27FC236}">
                        <a16:creationId xmlns:a16="http://schemas.microsoft.com/office/drawing/2014/main" id="{E3AF7B86-2F36-7A36-4493-804F11A0ACB6}"/>
                      </a:ext>
                    </a:extLst>
                  </p:cNvPr>
                  <p:cNvSpPr/>
                  <p:nvPr/>
                </p:nvSpPr>
                <p:spPr>
                  <a:xfrm>
                    <a:off x="84651159" y="22599247"/>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79" name="円/楕円 169">
                    <a:extLst>
                      <a:ext uri="{FF2B5EF4-FFF2-40B4-BE49-F238E27FC236}">
                        <a16:creationId xmlns:a16="http://schemas.microsoft.com/office/drawing/2014/main" id="{49CC7B14-92FF-4912-01E1-027A041C8327}"/>
                      </a:ext>
                    </a:extLst>
                  </p:cNvPr>
                  <p:cNvSpPr/>
                  <p:nvPr/>
                </p:nvSpPr>
                <p:spPr>
                  <a:xfrm>
                    <a:off x="84895147" y="22510675"/>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80" name="円/楕円 169">
                    <a:extLst>
                      <a:ext uri="{FF2B5EF4-FFF2-40B4-BE49-F238E27FC236}">
                        <a16:creationId xmlns:a16="http://schemas.microsoft.com/office/drawing/2014/main" id="{CE22DC64-85B6-C9D3-8608-1094F60DEDB8}"/>
                      </a:ext>
                    </a:extLst>
                  </p:cNvPr>
                  <p:cNvSpPr/>
                  <p:nvPr/>
                </p:nvSpPr>
                <p:spPr>
                  <a:xfrm>
                    <a:off x="85139135" y="22487150"/>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81" name="円/楕円 169">
                    <a:extLst>
                      <a:ext uri="{FF2B5EF4-FFF2-40B4-BE49-F238E27FC236}">
                        <a16:creationId xmlns:a16="http://schemas.microsoft.com/office/drawing/2014/main" id="{EFBB263F-143F-E669-C238-47B90C864122}"/>
                      </a:ext>
                    </a:extLst>
                  </p:cNvPr>
                  <p:cNvSpPr/>
                  <p:nvPr/>
                </p:nvSpPr>
                <p:spPr>
                  <a:xfrm>
                    <a:off x="85383123" y="2251897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82" name="円/楕円 169">
                    <a:extLst>
                      <a:ext uri="{FF2B5EF4-FFF2-40B4-BE49-F238E27FC236}">
                        <a16:creationId xmlns:a16="http://schemas.microsoft.com/office/drawing/2014/main" id="{05027FB1-13B8-404A-6E68-73FC6F6E7B51}"/>
                      </a:ext>
                    </a:extLst>
                  </p:cNvPr>
                  <p:cNvSpPr/>
                  <p:nvPr/>
                </p:nvSpPr>
                <p:spPr>
                  <a:xfrm>
                    <a:off x="85627110" y="22484383"/>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83" name="円/楕円 169">
                    <a:extLst>
                      <a:ext uri="{FF2B5EF4-FFF2-40B4-BE49-F238E27FC236}">
                        <a16:creationId xmlns:a16="http://schemas.microsoft.com/office/drawing/2014/main" id="{CC870F49-78FA-0D6E-FEC5-F750E13D10A2}"/>
                      </a:ext>
                    </a:extLst>
                  </p:cNvPr>
                  <p:cNvSpPr/>
                  <p:nvPr/>
                </p:nvSpPr>
                <p:spPr>
                  <a:xfrm>
                    <a:off x="85871098" y="22480228"/>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84" name="円/楕円 169">
                    <a:extLst>
                      <a:ext uri="{FF2B5EF4-FFF2-40B4-BE49-F238E27FC236}">
                        <a16:creationId xmlns:a16="http://schemas.microsoft.com/office/drawing/2014/main" id="{80DD01AD-BE2A-B387-8F7E-2208E2A3EAE6}"/>
                      </a:ext>
                    </a:extLst>
                  </p:cNvPr>
                  <p:cNvSpPr/>
                  <p:nvPr/>
                </p:nvSpPr>
                <p:spPr>
                  <a:xfrm>
                    <a:off x="86115086" y="22661522"/>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85" name="円/楕円 169">
                    <a:extLst>
                      <a:ext uri="{FF2B5EF4-FFF2-40B4-BE49-F238E27FC236}">
                        <a16:creationId xmlns:a16="http://schemas.microsoft.com/office/drawing/2014/main" id="{82AF912A-A4C6-2A6F-C4F0-D4D3E5454761}"/>
                      </a:ext>
                    </a:extLst>
                  </p:cNvPr>
                  <p:cNvSpPr/>
                  <p:nvPr/>
                </p:nvSpPr>
                <p:spPr>
                  <a:xfrm>
                    <a:off x="86359074" y="2257571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86" name="円/楕円 169">
                    <a:extLst>
                      <a:ext uri="{FF2B5EF4-FFF2-40B4-BE49-F238E27FC236}">
                        <a16:creationId xmlns:a16="http://schemas.microsoft.com/office/drawing/2014/main" id="{994ABD2E-C408-EC58-1A8D-17B6EED9828C}"/>
                      </a:ext>
                    </a:extLst>
                  </p:cNvPr>
                  <p:cNvSpPr/>
                  <p:nvPr/>
                </p:nvSpPr>
                <p:spPr>
                  <a:xfrm>
                    <a:off x="86603062" y="22417951"/>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87" name="円/楕円 169">
                    <a:extLst>
                      <a:ext uri="{FF2B5EF4-FFF2-40B4-BE49-F238E27FC236}">
                        <a16:creationId xmlns:a16="http://schemas.microsoft.com/office/drawing/2014/main" id="{B23913BE-4DCF-859C-2ECF-713C48B20DC0}"/>
                      </a:ext>
                    </a:extLst>
                  </p:cNvPr>
                  <p:cNvSpPr/>
                  <p:nvPr/>
                </p:nvSpPr>
                <p:spPr>
                  <a:xfrm>
                    <a:off x="86847050" y="22152243"/>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488" name="円/楕円 169">
                    <a:extLst>
                      <a:ext uri="{FF2B5EF4-FFF2-40B4-BE49-F238E27FC236}">
                        <a16:creationId xmlns:a16="http://schemas.microsoft.com/office/drawing/2014/main" id="{81AF7B38-44FC-6E61-C5A6-747C6D9589E2}"/>
                      </a:ext>
                    </a:extLst>
                  </p:cNvPr>
                  <p:cNvSpPr/>
                  <p:nvPr/>
                </p:nvSpPr>
                <p:spPr>
                  <a:xfrm>
                    <a:off x="87091041" y="22200676"/>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3473" name="フリーフォーム: 図形 3472">
                  <a:extLst>
                    <a:ext uri="{FF2B5EF4-FFF2-40B4-BE49-F238E27FC236}">
                      <a16:creationId xmlns:a16="http://schemas.microsoft.com/office/drawing/2014/main" id="{7B7D5055-2323-B61D-D1A1-804F33DC8263}"/>
                    </a:ext>
                  </a:extLst>
                </p:cNvPr>
                <p:cNvSpPr/>
                <p:nvPr/>
              </p:nvSpPr>
              <p:spPr>
                <a:xfrm>
                  <a:off x="26160425" y="22252543"/>
                  <a:ext cx="3420600" cy="1150034"/>
                </a:xfrm>
                <a:custGeom>
                  <a:avLst/>
                  <a:gdLst>
                    <a:gd name="connsiteX0" fmla="*/ 0 w 4557712"/>
                    <a:gd name="connsiteY0" fmla="*/ 652463 h 652463"/>
                    <a:gd name="connsiteX1" fmla="*/ 328612 w 4557712"/>
                    <a:gd name="connsiteY1" fmla="*/ 319088 h 652463"/>
                    <a:gd name="connsiteX2" fmla="*/ 652462 w 4557712"/>
                    <a:gd name="connsiteY2" fmla="*/ 209550 h 652463"/>
                    <a:gd name="connsiteX3" fmla="*/ 981075 w 4557712"/>
                    <a:gd name="connsiteY3" fmla="*/ 223838 h 652463"/>
                    <a:gd name="connsiteX4" fmla="*/ 1304925 w 4557712"/>
                    <a:gd name="connsiteY4" fmla="*/ 252413 h 652463"/>
                    <a:gd name="connsiteX5" fmla="*/ 1633537 w 4557712"/>
                    <a:gd name="connsiteY5" fmla="*/ 204788 h 652463"/>
                    <a:gd name="connsiteX6" fmla="*/ 1952625 w 4557712"/>
                    <a:gd name="connsiteY6" fmla="*/ 185738 h 652463"/>
                    <a:gd name="connsiteX7" fmla="*/ 2281237 w 4557712"/>
                    <a:gd name="connsiteY7" fmla="*/ 209550 h 652463"/>
                    <a:gd name="connsiteX8" fmla="*/ 2605087 w 4557712"/>
                    <a:gd name="connsiteY8" fmla="*/ 185738 h 652463"/>
                    <a:gd name="connsiteX9" fmla="*/ 2933700 w 4557712"/>
                    <a:gd name="connsiteY9" fmla="*/ 185738 h 652463"/>
                    <a:gd name="connsiteX10" fmla="*/ 3252787 w 4557712"/>
                    <a:gd name="connsiteY10" fmla="*/ 290513 h 652463"/>
                    <a:gd name="connsiteX11" fmla="*/ 3576637 w 4557712"/>
                    <a:gd name="connsiteY11" fmla="*/ 242888 h 652463"/>
                    <a:gd name="connsiteX12" fmla="*/ 3905250 w 4557712"/>
                    <a:gd name="connsiteY12" fmla="*/ 147638 h 652463"/>
                    <a:gd name="connsiteX13" fmla="*/ 4229100 w 4557712"/>
                    <a:gd name="connsiteY13" fmla="*/ 0 h 652463"/>
                    <a:gd name="connsiteX14" fmla="*/ 4557712 w 4557712"/>
                    <a:gd name="connsiteY14" fmla="*/ 19050 h 652463"/>
                    <a:gd name="connsiteX0" fmla="*/ 0 w 4557712"/>
                    <a:gd name="connsiteY0" fmla="*/ 652463 h 652463"/>
                    <a:gd name="connsiteX1" fmla="*/ 328612 w 4557712"/>
                    <a:gd name="connsiteY1" fmla="*/ 319088 h 652463"/>
                    <a:gd name="connsiteX2" fmla="*/ 652462 w 4557712"/>
                    <a:gd name="connsiteY2" fmla="*/ 209550 h 652463"/>
                    <a:gd name="connsiteX3" fmla="*/ 981075 w 4557712"/>
                    <a:gd name="connsiteY3" fmla="*/ 223838 h 652463"/>
                    <a:gd name="connsiteX4" fmla="*/ 1304925 w 4557712"/>
                    <a:gd name="connsiteY4" fmla="*/ 252413 h 652463"/>
                    <a:gd name="connsiteX5" fmla="*/ 1633537 w 4557712"/>
                    <a:gd name="connsiteY5" fmla="*/ 204788 h 652463"/>
                    <a:gd name="connsiteX6" fmla="*/ 1952625 w 4557712"/>
                    <a:gd name="connsiteY6" fmla="*/ 185738 h 652463"/>
                    <a:gd name="connsiteX7" fmla="*/ 2281237 w 4557712"/>
                    <a:gd name="connsiteY7" fmla="*/ 209550 h 652463"/>
                    <a:gd name="connsiteX8" fmla="*/ 2605087 w 4557712"/>
                    <a:gd name="connsiteY8" fmla="*/ 185738 h 652463"/>
                    <a:gd name="connsiteX9" fmla="*/ 2933700 w 4557712"/>
                    <a:gd name="connsiteY9" fmla="*/ 185738 h 652463"/>
                    <a:gd name="connsiteX10" fmla="*/ 3252787 w 4557712"/>
                    <a:gd name="connsiteY10" fmla="*/ 290513 h 652463"/>
                    <a:gd name="connsiteX11" fmla="*/ 3576637 w 4557712"/>
                    <a:gd name="connsiteY11" fmla="*/ 242888 h 652463"/>
                    <a:gd name="connsiteX12" fmla="*/ 3905250 w 4557712"/>
                    <a:gd name="connsiteY12" fmla="*/ 147638 h 652463"/>
                    <a:gd name="connsiteX13" fmla="*/ 4229100 w 4557712"/>
                    <a:gd name="connsiteY13" fmla="*/ 0 h 652463"/>
                    <a:gd name="connsiteX14" fmla="*/ 4557712 w 4557712"/>
                    <a:gd name="connsiteY14" fmla="*/ 28575 h 652463"/>
                    <a:gd name="connsiteX0" fmla="*/ 0 w 4557712"/>
                    <a:gd name="connsiteY0" fmla="*/ 652463 h 652463"/>
                    <a:gd name="connsiteX1" fmla="*/ 328612 w 4557712"/>
                    <a:gd name="connsiteY1" fmla="*/ 319088 h 652463"/>
                    <a:gd name="connsiteX2" fmla="*/ 652462 w 4557712"/>
                    <a:gd name="connsiteY2" fmla="*/ 209550 h 652463"/>
                    <a:gd name="connsiteX3" fmla="*/ 981075 w 4557712"/>
                    <a:gd name="connsiteY3" fmla="*/ 223838 h 652463"/>
                    <a:gd name="connsiteX4" fmla="*/ 1304925 w 4557712"/>
                    <a:gd name="connsiteY4" fmla="*/ 252413 h 652463"/>
                    <a:gd name="connsiteX5" fmla="*/ 1633537 w 4557712"/>
                    <a:gd name="connsiteY5" fmla="*/ 204788 h 652463"/>
                    <a:gd name="connsiteX6" fmla="*/ 1952625 w 4557712"/>
                    <a:gd name="connsiteY6" fmla="*/ 185738 h 652463"/>
                    <a:gd name="connsiteX7" fmla="*/ 2281237 w 4557712"/>
                    <a:gd name="connsiteY7" fmla="*/ 209550 h 652463"/>
                    <a:gd name="connsiteX8" fmla="*/ 2605087 w 4557712"/>
                    <a:gd name="connsiteY8" fmla="*/ 185738 h 652463"/>
                    <a:gd name="connsiteX9" fmla="*/ 2931318 w 4557712"/>
                    <a:gd name="connsiteY9" fmla="*/ 185738 h 652463"/>
                    <a:gd name="connsiteX10" fmla="*/ 3252787 w 4557712"/>
                    <a:gd name="connsiteY10" fmla="*/ 290513 h 652463"/>
                    <a:gd name="connsiteX11" fmla="*/ 3576637 w 4557712"/>
                    <a:gd name="connsiteY11" fmla="*/ 242888 h 652463"/>
                    <a:gd name="connsiteX12" fmla="*/ 3905250 w 4557712"/>
                    <a:gd name="connsiteY12" fmla="*/ 147638 h 652463"/>
                    <a:gd name="connsiteX13" fmla="*/ 4229100 w 4557712"/>
                    <a:gd name="connsiteY13" fmla="*/ 0 h 652463"/>
                    <a:gd name="connsiteX14" fmla="*/ 4557712 w 4557712"/>
                    <a:gd name="connsiteY14" fmla="*/ 28575 h 652463"/>
                    <a:gd name="connsiteX0" fmla="*/ 0 w 4557712"/>
                    <a:gd name="connsiteY0" fmla="*/ 652463 h 652463"/>
                    <a:gd name="connsiteX1" fmla="*/ 328612 w 4557712"/>
                    <a:gd name="connsiteY1" fmla="*/ 319088 h 652463"/>
                    <a:gd name="connsiteX2" fmla="*/ 652462 w 4557712"/>
                    <a:gd name="connsiteY2" fmla="*/ 209550 h 652463"/>
                    <a:gd name="connsiteX3" fmla="*/ 981075 w 4557712"/>
                    <a:gd name="connsiteY3" fmla="*/ 223838 h 652463"/>
                    <a:gd name="connsiteX4" fmla="*/ 1304925 w 4557712"/>
                    <a:gd name="connsiteY4" fmla="*/ 252413 h 652463"/>
                    <a:gd name="connsiteX5" fmla="*/ 1631156 w 4557712"/>
                    <a:gd name="connsiteY5" fmla="*/ 204788 h 652463"/>
                    <a:gd name="connsiteX6" fmla="*/ 1952625 w 4557712"/>
                    <a:gd name="connsiteY6" fmla="*/ 185738 h 652463"/>
                    <a:gd name="connsiteX7" fmla="*/ 2281237 w 4557712"/>
                    <a:gd name="connsiteY7" fmla="*/ 209550 h 652463"/>
                    <a:gd name="connsiteX8" fmla="*/ 2605087 w 4557712"/>
                    <a:gd name="connsiteY8" fmla="*/ 185738 h 652463"/>
                    <a:gd name="connsiteX9" fmla="*/ 2931318 w 4557712"/>
                    <a:gd name="connsiteY9" fmla="*/ 185738 h 652463"/>
                    <a:gd name="connsiteX10" fmla="*/ 3252787 w 4557712"/>
                    <a:gd name="connsiteY10" fmla="*/ 290513 h 652463"/>
                    <a:gd name="connsiteX11" fmla="*/ 3576637 w 4557712"/>
                    <a:gd name="connsiteY11" fmla="*/ 242888 h 652463"/>
                    <a:gd name="connsiteX12" fmla="*/ 3905250 w 4557712"/>
                    <a:gd name="connsiteY12" fmla="*/ 147638 h 652463"/>
                    <a:gd name="connsiteX13" fmla="*/ 4229100 w 4557712"/>
                    <a:gd name="connsiteY13" fmla="*/ 0 h 652463"/>
                    <a:gd name="connsiteX14" fmla="*/ 4557712 w 4557712"/>
                    <a:gd name="connsiteY14" fmla="*/ 28575 h 652463"/>
                    <a:gd name="connsiteX0" fmla="*/ 0 w 4557712"/>
                    <a:gd name="connsiteY0" fmla="*/ 652463 h 652463"/>
                    <a:gd name="connsiteX1" fmla="*/ 328612 w 4557712"/>
                    <a:gd name="connsiteY1" fmla="*/ 319088 h 652463"/>
                    <a:gd name="connsiteX2" fmla="*/ 652462 w 4557712"/>
                    <a:gd name="connsiteY2" fmla="*/ 209550 h 652463"/>
                    <a:gd name="connsiteX3" fmla="*/ 978693 w 4557712"/>
                    <a:gd name="connsiteY3" fmla="*/ 223838 h 652463"/>
                    <a:gd name="connsiteX4" fmla="*/ 1304925 w 4557712"/>
                    <a:gd name="connsiteY4" fmla="*/ 252413 h 652463"/>
                    <a:gd name="connsiteX5" fmla="*/ 1631156 w 4557712"/>
                    <a:gd name="connsiteY5" fmla="*/ 204788 h 652463"/>
                    <a:gd name="connsiteX6" fmla="*/ 1952625 w 4557712"/>
                    <a:gd name="connsiteY6" fmla="*/ 185738 h 652463"/>
                    <a:gd name="connsiteX7" fmla="*/ 2281237 w 4557712"/>
                    <a:gd name="connsiteY7" fmla="*/ 209550 h 652463"/>
                    <a:gd name="connsiteX8" fmla="*/ 2605087 w 4557712"/>
                    <a:gd name="connsiteY8" fmla="*/ 185738 h 652463"/>
                    <a:gd name="connsiteX9" fmla="*/ 2931318 w 4557712"/>
                    <a:gd name="connsiteY9" fmla="*/ 185738 h 652463"/>
                    <a:gd name="connsiteX10" fmla="*/ 3252787 w 4557712"/>
                    <a:gd name="connsiteY10" fmla="*/ 290513 h 652463"/>
                    <a:gd name="connsiteX11" fmla="*/ 3576637 w 4557712"/>
                    <a:gd name="connsiteY11" fmla="*/ 242888 h 652463"/>
                    <a:gd name="connsiteX12" fmla="*/ 3905250 w 4557712"/>
                    <a:gd name="connsiteY12" fmla="*/ 147638 h 652463"/>
                    <a:gd name="connsiteX13" fmla="*/ 4229100 w 4557712"/>
                    <a:gd name="connsiteY13" fmla="*/ 0 h 652463"/>
                    <a:gd name="connsiteX14" fmla="*/ 4557712 w 4557712"/>
                    <a:gd name="connsiteY14" fmla="*/ 28575 h 652463"/>
                    <a:gd name="connsiteX0" fmla="*/ 0 w 4557712"/>
                    <a:gd name="connsiteY0" fmla="*/ 652463 h 652463"/>
                    <a:gd name="connsiteX1" fmla="*/ 328612 w 4557712"/>
                    <a:gd name="connsiteY1" fmla="*/ 321470 h 652463"/>
                    <a:gd name="connsiteX2" fmla="*/ 652462 w 4557712"/>
                    <a:gd name="connsiteY2" fmla="*/ 209550 h 652463"/>
                    <a:gd name="connsiteX3" fmla="*/ 978693 w 4557712"/>
                    <a:gd name="connsiteY3" fmla="*/ 223838 h 652463"/>
                    <a:gd name="connsiteX4" fmla="*/ 1304925 w 4557712"/>
                    <a:gd name="connsiteY4" fmla="*/ 252413 h 652463"/>
                    <a:gd name="connsiteX5" fmla="*/ 1631156 w 4557712"/>
                    <a:gd name="connsiteY5" fmla="*/ 204788 h 652463"/>
                    <a:gd name="connsiteX6" fmla="*/ 1952625 w 4557712"/>
                    <a:gd name="connsiteY6" fmla="*/ 185738 h 652463"/>
                    <a:gd name="connsiteX7" fmla="*/ 2281237 w 4557712"/>
                    <a:gd name="connsiteY7" fmla="*/ 209550 h 652463"/>
                    <a:gd name="connsiteX8" fmla="*/ 2605087 w 4557712"/>
                    <a:gd name="connsiteY8" fmla="*/ 185738 h 652463"/>
                    <a:gd name="connsiteX9" fmla="*/ 2931318 w 4557712"/>
                    <a:gd name="connsiteY9" fmla="*/ 185738 h 652463"/>
                    <a:gd name="connsiteX10" fmla="*/ 3252787 w 4557712"/>
                    <a:gd name="connsiteY10" fmla="*/ 290513 h 652463"/>
                    <a:gd name="connsiteX11" fmla="*/ 3576637 w 4557712"/>
                    <a:gd name="connsiteY11" fmla="*/ 242888 h 652463"/>
                    <a:gd name="connsiteX12" fmla="*/ 3905250 w 4557712"/>
                    <a:gd name="connsiteY12" fmla="*/ 147638 h 652463"/>
                    <a:gd name="connsiteX13" fmla="*/ 4229100 w 4557712"/>
                    <a:gd name="connsiteY13" fmla="*/ 0 h 652463"/>
                    <a:gd name="connsiteX14" fmla="*/ 4557712 w 4557712"/>
                    <a:gd name="connsiteY14" fmla="*/ 28575 h 652463"/>
                    <a:gd name="connsiteX0" fmla="*/ 0 w 4557712"/>
                    <a:gd name="connsiteY0" fmla="*/ 659606 h 659606"/>
                    <a:gd name="connsiteX1" fmla="*/ 328612 w 4557712"/>
                    <a:gd name="connsiteY1" fmla="*/ 321470 h 659606"/>
                    <a:gd name="connsiteX2" fmla="*/ 652462 w 4557712"/>
                    <a:gd name="connsiteY2" fmla="*/ 209550 h 659606"/>
                    <a:gd name="connsiteX3" fmla="*/ 978693 w 4557712"/>
                    <a:gd name="connsiteY3" fmla="*/ 223838 h 659606"/>
                    <a:gd name="connsiteX4" fmla="*/ 1304925 w 4557712"/>
                    <a:gd name="connsiteY4" fmla="*/ 252413 h 659606"/>
                    <a:gd name="connsiteX5" fmla="*/ 1631156 w 4557712"/>
                    <a:gd name="connsiteY5" fmla="*/ 204788 h 659606"/>
                    <a:gd name="connsiteX6" fmla="*/ 1952625 w 4557712"/>
                    <a:gd name="connsiteY6" fmla="*/ 185738 h 659606"/>
                    <a:gd name="connsiteX7" fmla="*/ 2281237 w 4557712"/>
                    <a:gd name="connsiteY7" fmla="*/ 209550 h 659606"/>
                    <a:gd name="connsiteX8" fmla="*/ 2605087 w 4557712"/>
                    <a:gd name="connsiteY8" fmla="*/ 185738 h 659606"/>
                    <a:gd name="connsiteX9" fmla="*/ 2931318 w 4557712"/>
                    <a:gd name="connsiteY9" fmla="*/ 185738 h 659606"/>
                    <a:gd name="connsiteX10" fmla="*/ 3252787 w 4557712"/>
                    <a:gd name="connsiteY10" fmla="*/ 290513 h 659606"/>
                    <a:gd name="connsiteX11" fmla="*/ 3576637 w 4557712"/>
                    <a:gd name="connsiteY11" fmla="*/ 242888 h 659606"/>
                    <a:gd name="connsiteX12" fmla="*/ 3905250 w 4557712"/>
                    <a:gd name="connsiteY12" fmla="*/ 147638 h 659606"/>
                    <a:gd name="connsiteX13" fmla="*/ 4229100 w 4557712"/>
                    <a:gd name="connsiteY13" fmla="*/ 0 h 659606"/>
                    <a:gd name="connsiteX14" fmla="*/ 4557712 w 4557712"/>
                    <a:gd name="connsiteY14" fmla="*/ 28575 h 659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57712" h="659606">
                      <a:moveTo>
                        <a:pt x="0" y="659606"/>
                      </a:moveTo>
                      <a:lnTo>
                        <a:pt x="328612" y="321470"/>
                      </a:lnTo>
                      <a:lnTo>
                        <a:pt x="652462" y="209550"/>
                      </a:lnTo>
                      <a:lnTo>
                        <a:pt x="978693" y="223838"/>
                      </a:lnTo>
                      <a:lnTo>
                        <a:pt x="1304925" y="252413"/>
                      </a:lnTo>
                      <a:lnTo>
                        <a:pt x="1631156" y="204788"/>
                      </a:lnTo>
                      <a:lnTo>
                        <a:pt x="1952625" y="185738"/>
                      </a:lnTo>
                      <a:lnTo>
                        <a:pt x="2281237" y="209550"/>
                      </a:lnTo>
                      <a:lnTo>
                        <a:pt x="2605087" y="185738"/>
                      </a:lnTo>
                      <a:lnTo>
                        <a:pt x="2931318" y="185738"/>
                      </a:lnTo>
                      <a:lnTo>
                        <a:pt x="3252787" y="290513"/>
                      </a:lnTo>
                      <a:lnTo>
                        <a:pt x="3576637" y="242888"/>
                      </a:lnTo>
                      <a:lnTo>
                        <a:pt x="3905250" y="147638"/>
                      </a:lnTo>
                      <a:lnTo>
                        <a:pt x="4229100" y="0"/>
                      </a:lnTo>
                      <a:cubicBezTo>
                        <a:pt x="4338637" y="6350"/>
                        <a:pt x="4448175" y="22225"/>
                        <a:pt x="4557712" y="28575"/>
                      </a:cubicBezTo>
                    </a:path>
                  </a:pathLst>
                </a:cu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dirty="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cxnSp>
              <p:nvCxnSpPr>
                <p:cNvPr id="3705" name="直線コネクタ 3704">
                  <a:extLst>
                    <a:ext uri="{FF2B5EF4-FFF2-40B4-BE49-F238E27FC236}">
                      <a16:creationId xmlns:a16="http://schemas.microsoft.com/office/drawing/2014/main" id="{339562B5-B83D-5E75-BA50-620E23450117}"/>
                    </a:ext>
                  </a:extLst>
                </p:cNvPr>
                <p:cNvCxnSpPr>
                  <a:cxnSpLocks/>
                </p:cNvCxnSpPr>
                <p:nvPr/>
              </p:nvCxnSpPr>
              <p:spPr>
                <a:xfrm>
                  <a:off x="27260204" y="21520146"/>
                  <a:ext cx="0" cy="3841200"/>
                </a:xfrm>
                <a:prstGeom prst="line">
                  <a:avLst/>
                </a:prstGeom>
                <a:ln w="38100">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nvGrpSpPr>
                <p:cNvPr id="3718" name="グループ化 3717">
                  <a:extLst>
                    <a:ext uri="{FF2B5EF4-FFF2-40B4-BE49-F238E27FC236}">
                      <a16:creationId xmlns:a16="http://schemas.microsoft.com/office/drawing/2014/main" id="{F949B469-D737-5B74-24CE-069641017C18}"/>
                    </a:ext>
                  </a:extLst>
                </p:cNvPr>
                <p:cNvGrpSpPr/>
                <p:nvPr/>
              </p:nvGrpSpPr>
              <p:grpSpPr>
                <a:xfrm>
                  <a:off x="27260204" y="23971476"/>
                  <a:ext cx="2083573" cy="369332"/>
                  <a:chOff x="22712872" y="19401533"/>
                  <a:chExt cx="2083573" cy="369332"/>
                </a:xfrm>
              </p:grpSpPr>
              <p:sp>
                <p:nvSpPr>
                  <p:cNvPr id="3719" name="矢印: 右 3718">
                    <a:extLst>
                      <a:ext uri="{FF2B5EF4-FFF2-40B4-BE49-F238E27FC236}">
                        <a16:creationId xmlns:a16="http://schemas.microsoft.com/office/drawing/2014/main" id="{C3ECAEF3-B4C7-8FAD-E6A2-4FBA0C9EEE3A}"/>
                      </a:ext>
                    </a:extLst>
                  </p:cNvPr>
                  <p:cNvSpPr/>
                  <p:nvPr/>
                </p:nvSpPr>
                <p:spPr>
                  <a:xfrm>
                    <a:off x="22712872" y="19436047"/>
                    <a:ext cx="231078" cy="300304"/>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20" name="テキスト ボックス 3719">
                    <a:extLst>
                      <a:ext uri="{FF2B5EF4-FFF2-40B4-BE49-F238E27FC236}">
                        <a16:creationId xmlns:a16="http://schemas.microsoft.com/office/drawing/2014/main" id="{A4F41F52-8830-C563-339A-7FD017460EB7}"/>
                      </a:ext>
                    </a:extLst>
                  </p:cNvPr>
                  <p:cNvSpPr txBox="1"/>
                  <p:nvPr/>
                </p:nvSpPr>
                <p:spPr>
                  <a:xfrm>
                    <a:off x="22906184" y="19401533"/>
                    <a:ext cx="1890261" cy="369332"/>
                  </a:xfrm>
                  <a:prstGeom prst="rect">
                    <a:avLst/>
                  </a:prstGeom>
                  <a:noFill/>
                </p:spPr>
                <p:txBody>
                  <a:bodyPr wrap="none" rtlCol="0">
                    <a:spAutoFit/>
                  </a:bodyPr>
                  <a:lstStyle>
                    <a:defPPr>
                      <a:defRPr lang="en-US"/>
                    </a:defPPr>
                    <a:lvl1pPr>
                      <a:defRPr kumimoji="1">
                        <a:solidFill>
                          <a:schemeClr val="accent6">
                            <a:lumMod val="75000"/>
                          </a:schemeClr>
                        </a:solidFill>
                        <a:latin typeface="Arial" panose="020B0604020202020204" pitchFamily="34" charset="0"/>
                        <a:ea typeface="Meiryo UI" panose="020B0604030504040204" pitchFamily="50" charset="-128"/>
                        <a:cs typeface="Arial" panose="020B0604020202020204" pitchFamily="34" charset="0"/>
                      </a:defRPr>
                    </a:lvl1pPr>
                  </a:lstStyle>
                  <a:p>
                    <a:r>
                      <a:rPr lang="en-US" altLang="ja-JP">
                        <a:effectLst>
                          <a:glow rad="101600">
                            <a:schemeClr val="bg1"/>
                          </a:glow>
                        </a:effectLst>
                      </a:rPr>
                      <a:t>Extension</a:t>
                    </a:r>
                    <a:r>
                      <a:rPr lang="ja-JP" altLang="en-US">
                        <a:effectLst>
                          <a:glow rad="101600">
                            <a:schemeClr val="bg1"/>
                          </a:glow>
                        </a:effectLst>
                      </a:rPr>
                      <a:t> </a:t>
                    </a:r>
                    <a:r>
                      <a:rPr lang="en-US" altLang="ja-JP" dirty="0">
                        <a:effectLst>
                          <a:glow rad="101600">
                            <a:schemeClr val="bg1"/>
                          </a:glow>
                        </a:effectLst>
                      </a:rPr>
                      <a:t>phase</a:t>
                    </a:r>
                    <a:endParaRPr lang="ja-JP" altLang="en-US" dirty="0">
                      <a:effectLst>
                        <a:glow rad="101600">
                          <a:schemeClr val="bg1"/>
                        </a:glow>
                      </a:effectLst>
                    </a:endParaRPr>
                  </a:p>
                </p:txBody>
              </p:sp>
            </p:grpSp>
          </p:grpSp>
        </p:grpSp>
        <p:grpSp>
          <p:nvGrpSpPr>
            <p:cNvPr id="3726" name="グループ化 3725">
              <a:extLst>
                <a:ext uri="{FF2B5EF4-FFF2-40B4-BE49-F238E27FC236}">
                  <a16:creationId xmlns:a16="http://schemas.microsoft.com/office/drawing/2014/main" id="{CFF692AE-7D35-128F-EECF-C235EA16EE00}"/>
                </a:ext>
              </a:extLst>
            </p:cNvPr>
            <p:cNvGrpSpPr/>
            <p:nvPr/>
          </p:nvGrpSpPr>
          <p:grpSpPr>
            <a:xfrm>
              <a:off x="25397519" y="16631692"/>
              <a:ext cx="4310742" cy="4320423"/>
              <a:chOff x="25397519" y="16631692"/>
              <a:chExt cx="4310742" cy="4320423"/>
            </a:xfrm>
          </p:grpSpPr>
          <p:sp>
            <p:nvSpPr>
              <p:cNvPr id="3132" name="テキスト ボックス 3131">
                <a:extLst>
                  <a:ext uri="{FF2B5EF4-FFF2-40B4-BE49-F238E27FC236}">
                    <a16:creationId xmlns:a16="http://schemas.microsoft.com/office/drawing/2014/main" id="{23025955-1499-D5D5-0476-D016B7FB8CC3}"/>
                  </a:ext>
                </a:extLst>
              </p:cNvPr>
              <p:cNvSpPr txBox="1"/>
              <p:nvPr/>
            </p:nvSpPr>
            <p:spPr>
              <a:xfrm rot="16200000">
                <a:off x="24196838" y="18549327"/>
                <a:ext cx="2595262" cy="1938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Hemoglobin concentration (g/dL)</a:t>
                </a:r>
              </a:p>
            </p:txBody>
          </p:sp>
          <p:sp>
            <p:nvSpPr>
              <p:cNvPr id="3133" name="テキスト ボックス 3132">
                <a:extLst>
                  <a:ext uri="{FF2B5EF4-FFF2-40B4-BE49-F238E27FC236}">
                    <a16:creationId xmlns:a16="http://schemas.microsoft.com/office/drawing/2014/main" id="{8DC9E157-EDE3-07B9-7DAF-43642C5A223A}"/>
                  </a:ext>
                </a:extLst>
              </p:cNvPr>
              <p:cNvSpPr txBox="1"/>
              <p:nvPr/>
            </p:nvSpPr>
            <p:spPr>
              <a:xfrm>
                <a:off x="25788250" y="20082297"/>
                <a:ext cx="99387"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134" name="テキスト ボックス 3133">
                <a:extLst>
                  <a:ext uri="{FF2B5EF4-FFF2-40B4-BE49-F238E27FC236}">
                    <a16:creationId xmlns:a16="http://schemas.microsoft.com/office/drawing/2014/main" id="{04EF50D4-D318-0D07-F2C7-FA98606201E9}"/>
                  </a:ext>
                </a:extLst>
              </p:cNvPr>
              <p:cNvSpPr txBox="1"/>
              <p:nvPr/>
            </p:nvSpPr>
            <p:spPr>
              <a:xfrm>
                <a:off x="26085091" y="20790511"/>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22</a:t>
                </a:r>
              </a:p>
            </p:txBody>
          </p:sp>
          <p:sp>
            <p:nvSpPr>
              <p:cNvPr id="3135" name="テキスト ボックス 3134">
                <a:extLst>
                  <a:ext uri="{FF2B5EF4-FFF2-40B4-BE49-F238E27FC236}">
                    <a16:creationId xmlns:a16="http://schemas.microsoft.com/office/drawing/2014/main" id="{133BBE60-DC72-7BDA-1358-0E651DD456A8}"/>
                  </a:ext>
                </a:extLst>
              </p:cNvPr>
              <p:cNvSpPr txBox="1"/>
              <p:nvPr/>
            </p:nvSpPr>
            <p:spPr>
              <a:xfrm>
                <a:off x="26331589"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22</a:t>
                </a:r>
              </a:p>
            </p:txBody>
          </p:sp>
          <p:sp>
            <p:nvSpPr>
              <p:cNvPr id="3136" name="テキスト ボックス 3135">
                <a:extLst>
                  <a:ext uri="{FF2B5EF4-FFF2-40B4-BE49-F238E27FC236}">
                    <a16:creationId xmlns:a16="http://schemas.microsoft.com/office/drawing/2014/main" id="{5A6F4037-4D17-9EE6-6F35-FD558EA3E7FF}"/>
                  </a:ext>
                </a:extLst>
              </p:cNvPr>
              <p:cNvSpPr txBox="1"/>
              <p:nvPr/>
            </p:nvSpPr>
            <p:spPr>
              <a:xfrm>
                <a:off x="26574909"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24</a:t>
                </a:r>
              </a:p>
            </p:txBody>
          </p:sp>
          <p:sp>
            <p:nvSpPr>
              <p:cNvPr id="3137" name="テキスト ボックス 3136">
                <a:extLst>
                  <a:ext uri="{FF2B5EF4-FFF2-40B4-BE49-F238E27FC236}">
                    <a16:creationId xmlns:a16="http://schemas.microsoft.com/office/drawing/2014/main" id="{37722BF9-48E0-18FC-88E3-EB87D13F61C0}"/>
                  </a:ext>
                </a:extLst>
              </p:cNvPr>
              <p:cNvSpPr txBox="1"/>
              <p:nvPr/>
            </p:nvSpPr>
            <p:spPr>
              <a:xfrm>
                <a:off x="26819347"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24</a:t>
                </a:r>
              </a:p>
            </p:txBody>
          </p:sp>
          <p:sp>
            <p:nvSpPr>
              <p:cNvPr id="3138" name="テキスト ボックス 3137">
                <a:extLst>
                  <a:ext uri="{FF2B5EF4-FFF2-40B4-BE49-F238E27FC236}">
                    <a16:creationId xmlns:a16="http://schemas.microsoft.com/office/drawing/2014/main" id="{FDF27A44-437B-DAEA-DE3F-2CB3B1D7A6A3}"/>
                  </a:ext>
                </a:extLst>
              </p:cNvPr>
              <p:cNvSpPr txBox="1"/>
              <p:nvPr/>
            </p:nvSpPr>
            <p:spPr>
              <a:xfrm>
                <a:off x="27062427"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24</a:t>
                </a:r>
              </a:p>
            </p:txBody>
          </p:sp>
          <p:sp>
            <p:nvSpPr>
              <p:cNvPr id="3139" name="テキスト ボックス 3138">
                <a:extLst>
                  <a:ext uri="{FF2B5EF4-FFF2-40B4-BE49-F238E27FC236}">
                    <a16:creationId xmlns:a16="http://schemas.microsoft.com/office/drawing/2014/main" id="{C98E42FF-2CE3-65AD-9F8C-54F8E5615435}"/>
                  </a:ext>
                </a:extLst>
              </p:cNvPr>
              <p:cNvSpPr txBox="1"/>
              <p:nvPr/>
            </p:nvSpPr>
            <p:spPr>
              <a:xfrm>
                <a:off x="27307581"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23</a:t>
                </a:r>
              </a:p>
            </p:txBody>
          </p:sp>
          <p:sp>
            <p:nvSpPr>
              <p:cNvPr id="3140" name="テキスト ボックス 3139">
                <a:extLst>
                  <a:ext uri="{FF2B5EF4-FFF2-40B4-BE49-F238E27FC236}">
                    <a16:creationId xmlns:a16="http://schemas.microsoft.com/office/drawing/2014/main" id="{7FA9438D-1476-8FFE-6806-0C34D7ED7D6B}"/>
                  </a:ext>
                </a:extLst>
              </p:cNvPr>
              <p:cNvSpPr txBox="1"/>
              <p:nvPr/>
            </p:nvSpPr>
            <p:spPr>
              <a:xfrm>
                <a:off x="27551161"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22</a:t>
                </a:r>
              </a:p>
            </p:txBody>
          </p:sp>
          <p:sp>
            <p:nvSpPr>
              <p:cNvPr id="3141" name="テキスト ボックス 3140">
                <a:extLst>
                  <a:ext uri="{FF2B5EF4-FFF2-40B4-BE49-F238E27FC236}">
                    <a16:creationId xmlns:a16="http://schemas.microsoft.com/office/drawing/2014/main" id="{8DB086E3-00DF-0D1E-FDF1-6C29C5C92112}"/>
                  </a:ext>
                </a:extLst>
              </p:cNvPr>
              <p:cNvSpPr txBox="1"/>
              <p:nvPr/>
            </p:nvSpPr>
            <p:spPr>
              <a:xfrm>
                <a:off x="27795149"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22</a:t>
                </a:r>
              </a:p>
            </p:txBody>
          </p:sp>
          <p:sp>
            <p:nvSpPr>
              <p:cNvPr id="3142" name="テキスト ボックス 3141">
                <a:extLst>
                  <a:ext uri="{FF2B5EF4-FFF2-40B4-BE49-F238E27FC236}">
                    <a16:creationId xmlns:a16="http://schemas.microsoft.com/office/drawing/2014/main" id="{22575631-4C9A-26C7-D932-43BB2C1B0A3D}"/>
                  </a:ext>
                </a:extLst>
              </p:cNvPr>
              <p:cNvSpPr txBox="1"/>
              <p:nvPr/>
            </p:nvSpPr>
            <p:spPr>
              <a:xfrm>
                <a:off x="28039137"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20</a:t>
                </a:r>
              </a:p>
            </p:txBody>
          </p:sp>
          <p:sp>
            <p:nvSpPr>
              <p:cNvPr id="3143" name="テキスト ボックス 3142">
                <a:extLst>
                  <a:ext uri="{FF2B5EF4-FFF2-40B4-BE49-F238E27FC236}">
                    <a16:creationId xmlns:a16="http://schemas.microsoft.com/office/drawing/2014/main" id="{C7BE450D-7CB9-34BB-77EF-CAB933639233}"/>
                  </a:ext>
                </a:extLst>
              </p:cNvPr>
              <p:cNvSpPr txBox="1"/>
              <p:nvPr/>
            </p:nvSpPr>
            <p:spPr>
              <a:xfrm>
                <a:off x="28283125"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18</a:t>
                </a:r>
              </a:p>
            </p:txBody>
          </p:sp>
          <p:sp>
            <p:nvSpPr>
              <p:cNvPr id="3144" name="テキスト ボックス 3143">
                <a:extLst>
                  <a:ext uri="{FF2B5EF4-FFF2-40B4-BE49-F238E27FC236}">
                    <a16:creationId xmlns:a16="http://schemas.microsoft.com/office/drawing/2014/main" id="{060EE87E-C694-F611-E577-9999B7784D03}"/>
                  </a:ext>
                </a:extLst>
              </p:cNvPr>
              <p:cNvSpPr txBox="1"/>
              <p:nvPr/>
            </p:nvSpPr>
            <p:spPr>
              <a:xfrm>
                <a:off x="28527113"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15</a:t>
                </a:r>
              </a:p>
            </p:txBody>
          </p:sp>
          <p:sp>
            <p:nvSpPr>
              <p:cNvPr id="3145" name="テキスト ボックス 3144">
                <a:extLst>
                  <a:ext uri="{FF2B5EF4-FFF2-40B4-BE49-F238E27FC236}">
                    <a16:creationId xmlns:a16="http://schemas.microsoft.com/office/drawing/2014/main" id="{DBD2C3F9-7AF7-7485-0621-5C97FC4716E7}"/>
                  </a:ext>
                </a:extLst>
              </p:cNvPr>
              <p:cNvSpPr txBox="1"/>
              <p:nvPr/>
            </p:nvSpPr>
            <p:spPr>
              <a:xfrm>
                <a:off x="28771101" y="20790532"/>
                <a:ext cx="150683"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12</a:t>
                </a:r>
              </a:p>
            </p:txBody>
          </p:sp>
          <p:sp>
            <p:nvSpPr>
              <p:cNvPr id="3146" name="テキスト ボックス 3145">
                <a:extLst>
                  <a:ext uri="{FF2B5EF4-FFF2-40B4-BE49-F238E27FC236}">
                    <a16:creationId xmlns:a16="http://schemas.microsoft.com/office/drawing/2014/main" id="{4FF1327C-4131-4752-D694-71EA29AB705A}"/>
                  </a:ext>
                </a:extLst>
              </p:cNvPr>
              <p:cNvSpPr txBox="1"/>
              <p:nvPr/>
            </p:nvSpPr>
            <p:spPr>
              <a:xfrm>
                <a:off x="29052760" y="20790532"/>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6</a:t>
                </a:r>
              </a:p>
            </p:txBody>
          </p:sp>
          <p:sp>
            <p:nvSpPr>
              <p:cNvPr id="3147" name="テキスト ボックス 3146">
                <a:extLst>
                  <a:ext uri="{FF2B5EF4-FFF2-40B4-BE49-F238E27FC236}">
                    <a16:creationId xmlns:a16="http://schemas.microsoft.com/office/drawing/2014/main" id="{C337173F-EEDD-F32E-3EC8-E79408C14819}"/>
                  </a:ext>
                </a:extLst>
              </p:cNvPr>
              <p:cNvSpPr txBox="1"/>
              <p:nvPr/>
            </p:nvSpPr>
            <p:spPr>
              <a:xfrm>
                <a:off x="29296748" y="20790532"/>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6</a:t>
                </a:r>
              </a:p>
            </p:txBody>
          </p:sp>
          <p:sp>
            <p:nvSpPr>
              <p:cNvPr id="3148" name="テキスト ボックス 3147">
                <a:extLst>
                  <a:ext uri="{FF2B5EF4-FFF2-40B4-BE49-F238E27FC236}">
                    <a16:creationId xmlns:a16="http://schemas.microsoft.com/office/drawing/2014/main" id="{FFABF482-DB73-3652-B1F6-5B175FA95AFD}"/>
                  </a:ext>
                </a:extLst>
              </p:cNvPr>
              <p:cNvSpPr txBox="1"/>
              <p:nvPr/>
            </p:nvSpPr>
            <p:spPr>
              <a:xfrm>
                <a:off x="29540738" y="20790532"/>
                <a:ext cx="75342" cy="161583"/>
              </a:xfrm>
              <a:prstGeom prst="rect">
                <a:avLst/>
              </a:prstGeom>
              <a:noFill/>
            </p:spPr>
            <p:txBody>
              <a:bodyPr wrap="none" lIns="0" tIns="0" rIns="0" bIns="0" rtlCol="0" anchor="t">
                <a:spAutoFit/>
              </a:bodyPr>
              <a:lstStyle>
                <a:defPPr>
                  <a:defRPr lang="ja-JP"/>
                </a:defPPr>
                <a:lvl1pPr algn="ctr" defTabSz="2280879">
                  <a:defRPr sz="900">
                    <a:solidFill>
                      <a:prstClr val="black"/>
                    </a:solidFill>
                    <a:latin typeface="Arial" panose="020B0604020202020204" pitchFamily="34" charset="0"/>
                    <a:ea typeface="Arial" charset="0"/>
                    <a:cs typeface="Arial" panose="020B0604020202020204" pitchFamily="34" charset="0"/>
                  </a:defRPr>
                </a:lvl1pPr>
              </a:lstStyle>
              <a:p>
                <a:pPr marL="0" marR="0" lvl="0" indent="0"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Meiryo UI" panose="020B0604030504040204" pitchFamily="50" charset="-128"/>
                  </a:rPr>
                  <a:t>5</a:t>
                </a:r>
              </a:p>
            </p:txBody>
          </p:sp>
          <p:sp>
            <p:nvSpPr>
              <p:cNvPr id="3149" name="テキスト ボックス 3148">
                <a:extLst>
                  <a:ext uri="{FF2B5EF4-FFF2-40B4-BE49-F238E27FC236}">
                    <a16:creationId xmlns:a16="http://schemas.microsoft.com/office/drawing/2014/main" id="{6A7898D0-5DB0-99E8-11AC-1BE478A4A3CC}"/>
                  </a:ext>
                </a:extLst>
              </p:cNvPr>
              <p:cNvSpPr txBox="1"/>
              <p:nvPr/>
            </p:nvSpPr>
            <p:spPr>
              <a:xfrm>
                <a:off x="27036677" y="16631692"/>
                <a:ext cx="1667443" cy="400110"/>
              </a:xfrm>
              <a:prstGeom prst="rect">
                <a:avLst/>
              </a:prstGeom>
              <a:noFill/>
            </p:spPr>
            <p:txBody>
              <a:bodyPr wrap="none" rtlCol="0">
                <a:spAutoFit/>
              </a:bodyPr>
              <a:lstStyle>
                <a:defPPr>
                  <a:defRPr lang="ja-JP"/>
                </a:def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Hemoglobin</a:t>
                </a:r>
                <a:endParaRPr kumimoji="1" lang="ja-JP" altLang="en-US" sz="20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150" name="直線コネクタ 3149">
                <a:extLst>
                  <a:ext uri="{FF2B5EF4-FFF2-40B4-BE49-F238E27FC236}">
                    <a16:creationId xmlns:a16="http://schemas.microsoft.com/office/drawing/2014/main" id="{91898A85-6AB4-9D7E-D8BF-10E6F160F9D2}"/>
                  </a:ext>
                </a:extLst>
              </p:cNvPr>
              <p:cNvCxnSpPr/>
              <p:nvPr/>
            </p:nvCxnSpPr>
            <p:spPr>
              <a:xfrm>
                <a:off x="26162266" y="20190019"/>
                <a:ext cx="0" cy="72000"/>
              </a:xfrm>
              <a:prstGeom prst="line">
                <a:avLst/>
              </a:prstGeom>
              <a:noFill/>
              <a:ln w="19050" cap="rnd" cmpd="sng" algn="ctr">
                <a:solidFill>
                  <a:srgbClr val="000000"/>
                </a:solidFill>
                <a:prstDash val="solid"/>
                <a:round/>
              </a:ln>
              <a:effectLst/>
            </p:spPr>
          </p:cxnSp>
          <p:sp>
            <p:nvSpPr>
              <p:cNvPr id="3151" name="テキスト ボックス 3150">
                <a:extLst>
                  <a:ext uri="{FF2B5EF4-FFF2-40B4-BE49-F238E27FC236}">
                    <a16:creationId xmlns:a16="http://schemas.microsoft.com/office/drawing/2014/main" id="{4AC3A916-6100-6120-E1A3-257FA33595E2}"/>
                  </a:ext>
                </a:extLst>
              </p:cNvPr>
              <p:cNvSpPr txBox="1"/>
              <p:nvPr/>
            </p:nvSpPr>
            <p:spPr>
              <a:xfrm>
                <a:off x="26114806" y="20277513"/>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0</a:t>
                </a:r>
              </a:p>
            </p:txBody>
          </p:sp>
          <p:cxnSp>
            <p:nvCxnSpPr>
              <p:cNvPr id="3152" name="直線コネクタ 3151">
                <a:extLst>
                  <a:ext uri="{FF2B5EF4-FFF2-40B4-BE49-F238E27FC236}">
                    <a16:creationId xmlns:a16="http://schemas.microsoft.com/office/drawing/2014/main" id="{47B2586E-AAED-C8A9-1AB0-782A23580313}"/>
                  </a:ext>
                </a:extLst>
              </p:cNvPr>
              <p:cNvCxnSpPr/>
              <p:nvPr/>
            </p:nvCxnSpPr>
            <p:spPr>
              <a:xfrm>
                <a:off x="26406254" y="20190019"/>
                <a:ext cx="0" cy="72000"/>
              </a:xfrm>
              <a:prstGeom prst="line">
                <a:avLst/>
              </a:prstGeom>
              <a:noFill/>
              <a:ln w="19050" cap="rnd" cmpd="sng" algn="ctr">
                <a:solidFill>
                  <a:srgbClr val="000000"/>
                </a:solidFill>
                <a:prstDash val="solid"/>
                <a:round/>
              </a:ln>
              <a:effectLst/>
            </p:spPr>
          </p:cxnSp>
          <p:sp>
            <p:nvSpPr>
              <p:cNvPr id="3153" name="テキスト ボックス 3152">
                <a:extLst>
                  <a:ext uri="{FF2B5EF4-FFF2-40B4-BE49-F238E27FC236}">
                    <a16:creationId xmlns:a16="http://schemas.microsoft.com/office/drawing/2014/main" id="{C14346DB-B825-8635-8934-86008925E128}"/>
                  </a:ext>
                </a:extLst>
              </p:cNvPr>
              <p:cNvSpPr txBox="1"/>
              <p:nvPr/>
            </p:nvSpPr>
            <p:spPr>
              <a:xfrm>
                <a:off x="26358794" y="20277513"/>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a:t>
                </a:r>
              </a:p>
            </p:txBody>
          </p:sp>
          <p:cxnSp>
            <p:nvCxnSpPr>
              <p:cNvPr id="3154" name="直線コネクタ 3153">
                <a:extLst>
                  <a:ext uri="{FF2B5EF4-FFF2-40B4-BE49-F238E27FC236}">
                    <a16:creationId xmlns:a16="http://schemas.microsoft.com/office/drawing/2014/main" id="{BED35F98-565E-7025-5AB6-0650ED545EEC}"/>
                  </a:ext>
                </a:extLst>
              </p:cNvPr>
              <p:cNvCxnSpPr/>
              <p:nvPr/>
            </p:nvCxnSpPr>
            <p:spPr>
              <a:xfrm>
                <a:off x="26650242" y="20190019"/>
                <a:ext cx="0" cy="72000"/>
              </a:xfrm>
              <a:prstGeom prst="line">
                <a:avLst/>
              </a:prstGeom>
              <a:noFill/>
              <a:ln w="19050" cap="rnd" cmpd="sng" algn="ctr">
                <a:solidFill>
                  <a:srgbClr val="000000"/>
                </a:solidFill>
                <a:prstDash val="solid"/>
                <a:round/>
              </a:ln>
              <a:effectLst/>
            </p:spPr>
          </p:cxnSp>
          <p:sp>
            <p:nvSpPr>
              <p:cNvPr id="3155" name="テキスト ボックス 3154">
                <a:extLst>
                  <a:ext uri="{FF2B5EF4-FFF2-40B4-BE49-F238E27FC236}">
                    <a16:creationId xmlns:a16="http://schemas.microsoft.com/office/drawing/2014/main" id="{E18187C6-1955-499E-DB93-E423A62D4F9B}"/>
                  </a:ext>
                </a:extLst>
              </p:cNvPr>
              <p:cNvSpPr txBox="1"/>
              <p:nvPr/>
            </p:nvSpPr>
            <p:spPr>
              <a:xfrm>
                <a:off x="26602782" y="20277513"/>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6</a:t>
                </a:r>
              </a:p>
            </p:txBody>
          </p:sp>
          <p:cxnSp>
            <p:nvCxnSpPr>
              <p:cNvPr id="3156" name="直線コネクタ 3155">
                <a:extLst>
                  <a:ext uri="{FF2B5EF4-FFF2-40B4-BE49-F238E27FC236}">
                    <a16:creationId xmlns:a16="http://schemas.microsoft.com/office/drawing/2014/main" id="{BAE9301C-AA82-5464-C4E9-60E8311FBBFF}"/>
                  </a:ext>
                </a:extLst>
              </p:cNvPr>
              <p:cNvCxnSpPr/>
              <p:nvPr/>
            </p:nvCxnSpPr>
            <p:spPr>
              <a:xfrm>
                <a:off x="26894230" y="20190019"/>
                <a:ext cx="0" cy="72000"/>
              </a:xfrm>
              <a:prstGeom prst="line">
                <a:avLst/>
              </a:prstGeom>
              <a:noFill/>
              <a:ln w="19050" cap="rnd" cmpd="sng" algn="ctr">
                <a:solidFill>
                  <a:srgbClr val="000000"/>
                </a:solidFill>
                <a:prstDash val="solid"/>
                <a:round/>
              </a:ln>
              <a:effectLst/>
            </p:spPr>
          </p:cxnSp>
          <p:sp>
            <p:nvSpPr>
              <p:cNvPr id="3157" name="テキスト ボックス 3156">
                <a:extLst>
                  <a:ext uri="{FF2B5EF4-FFF2-40B4-BE49-F238E27FC236}">
                    <a16:creationId xmlns:a16="http://schemas.microsoft.com/office/drawing/2014/main" id="{CD70BFD6-3624-0F10-CF8B-06CECA325CAA}"/>
                  </a:ext>
                </a:extLst>
              </p:cNvPr>
              <p:cNvSpPr txBox="1"/>
              <p:nvPr/>
            </p:nvSpPr>
            <p:spPr>
              <a:xfrm>
                <a:off x="26846770" y="20277513"/>
                <a:ext cx="95539"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9</a:t>
                </a:r>
              </a:p>
            </p:txBody>
          </p:sp>
          <p:cxnSp>
            <p:nvCxnSpPr>
              <p:cNvPr id="3158" name="直線コネクタ 3157">
                <a:extLst>
                  <a:ext uri="{FF2B5EF4-FFF2-40B4-BE49-F238E27FC236}">
                    <a16:creationId xmlns:a16="http://schemas.microsoft.com/office/drawing/2014/main" id="{CBB49E12-069B-CC00-CC5F-26BE5B7ACA60}"/>
                  </a:ext>
                </a:extLst>
              </p:cNvPr>
              <p:cNvCxnSpPr/>
              <p:nvPr/>
            </p:nvCxnSpPr>
            <p:spPr>
              <a:xfrm>
                <a:off x="27138218" y="20190019"/>
                <a:ext cx="0" cy="72000"/>
              </a:xfrm>
              <a:prstGeom prst="line">
                <a:avLst/>
              </a:prstGeom>
              <a:noFill/>
              <a:ln w="19050" cap="rnd" cmpd="sng" algn="ctr">
                <a:solidFill>
                  <a:srgbClr val="000000"/>
                </a:solidFill>
                <a:prstDash val="solid"/>
                <a:round/>
              </a:ln>
              <a:effectLst/>
            </p:spPr>
          </p:cxnSp>
          <p:sp>
            <p:nvSpPr>
              <p:cNvPr id="3159" name="テキスト ボックス 3158">
                <a:extLst>
                  <a:ext uri="{FF2B5EF4-FFF2-40B4-BE49-F238E27FC236}">
                    <a16:creationId xmlns:a16="http://schemas.microsoft.com/office/drawing/2014/main" id="{73A8E036-269E-8A12-1A57-CDA25C77E672}"/>
                  </a:ext>
                </a:extLst>
              </p:cNvPr>
              <p:cNvSpPr txBox="1"/>
              <p:nvPr/>
            </p:nvSpPr>
            <p:spPr>
              <a:xfrm>
                <a:off x="27042988"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12</a:t>
                </a:r>
              </a:p>
            </p:txBody>
          </p:sp>
          <p:cxnSp>
            <p:nvCxnSpPr>
              <p:cNvPr id="3160" name="直線コネクタ 3159">
                <a:extLst>
                  <a:ext uri="{FF2B5EF4-FFF2-40B4-BE49-F238E27FC236}">
                    <a16:creationId xmlns:a16="http://schemas.microsoft.com/office/drawing/2014/main" id="{3B277218-80A0-AF3C-E483-FD02BE4F264B}"/>
                  </a:ext>
                </a:extLst>
              </p:cNvPr>
              <p:cNvCxnSpPr/>
              <p:nvPr/>
            </p:nvCxnSpPr>
            <p:spPr>
              <a:xfrm>
                <a:off x="27382206" y="20190019"/>
                <a:ext cx="0" cy="72000"/>
              </a:xfrm>
              <a:prstGeom prst="line">
                <a:avLst/>
              </a:prstGeom>
              <a:noFill/>
              <a:ln w="19050" cap="rnd" cmpd="sng" algn="ctr">
                <a:solidFill>
                  <a:srgbClr val="000000"/>
                </a:solidFill>
                <a:prstDash val="solid"/>
                <a:round/>
              </a:ln>
              <a:effectLst/>
            </p:spPr>
          </p:cxnSp>
          <p:sp>
            <p:nvSpPr>
              <p:cNvPr id="3161" name="テキスト ボックス 3160">
                <a:extLst>
                  <a:ext uri="{FF2B5EF4-FFF2-40B4-BE49-F238E27FC236}">
                    <a16:creationId xmlns:a16="http://schemas.microsoft.com/office/drawing/2014/main" id="{89FB7053-A85E-47D0-8662-1DD3A7F3B1D1}"/>
                  </a:ext>
                </a:extLst>
              </p:cNvPr>
              <p:cNvSpPr txBox="1"/>
              <p:nvPr/>
            </p:nvSpPr>
            <p:spPr>
              <a:xfrm>
                <a:off x="27286976"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15</a:t>
                </a:r>
              </a:p>
            </p:txBody>
          </p:sp>
          <p:cxnSp>
            <p:nvCxnSpPr>
              <p:cNvPr id="3162" name="直線コネクタ 3161">
                <a:extLst>
                  <a:ext uri="{FF2B5EF4-FFF2-40B4-BE49-F238E27FC236}">
                    <a16:creationId xmlns:a16="http://schemas.microsoft.com/office/drawing/2014/main" id="{E01841D2-329B-A36C-31E6-4D8086EF4002}"/>
                  </a:ext>
                </a:extLst>
              </p:cNvPr>
              <p:cNvCxnSpPr/>
              <p:nvPr/>
            </p:nvCxnSpPr>
            <p:spPr>
              <a:xfrm>
                <a:off x="27626194" y="20190019"/>
                <a:ext cx="0" cy="72000"/>
              </a:xfrm>
              <a:prstGeom prst="line">
                <a:avLst/>
              </a:prstGeom>
              <a:noFill/>
              <a:ln w="19050" cap="rnd" cmpd="sng" algn="ctr">
                <a:solidFill>
                  <a:srgbClr val="000000"/>
                </a:solidFill>
                <a:prstDash val="solid"/>
                <a:round/>
              </a:ln>
              <a:effectLst/>
            </p:spPr>
          </p:cxnSp>
          <p:sp>
            <p:nvSpPr>
              <p:cNvPr id="3163" name="テキスト ボックス 3162">
                <a:extLst>
                  <a:ext uri="{FF2B5EF4-FFF2-40B4-BE49-F238E27FC236}">
                    <a16:creationId xmlns:a16="http://schemas.microsoft.com/office/drawing/2014/main" id="{5AA1EB4C-BB39-3ABF-4F31-58B7D90E29E6}"/>
                  </a:ext>
                </a:extLst>
              </p:cNvPr>
              <p:cNvSpPr txBox="1"/>
              <p:nvPr/>
            </p:nvSpPr>
            <p:spPr>
              <a:xfrm>
                <a:off x="27530964"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18</a:t>
                </a:r>
              </a:p>
            </p:txBody>
          </p:sp>
          <p:cxnSp>
            <p:nvCxnSpPr>
              <p:cNvPr id="3164" name="直線コネクタ 3163">
                <a:extLst>
                  <a:ext uri="{FF2B5EF4-FFF2-40B4-BE49-F238E27FC236}">
                    <a16:creationId xmlns:a16="http://schemas.microsoft.com/office/drawing/2014/main" id="{9F27B296-0846-1EDE-0545-2C9867DCF1C0}"/>
                  </a:ext>
                </a:extLst>
              </p:cNvPr>
              <p:cNvCxnSpPr/>
              <p:nvPr/>
            </p:nvCxnSpPr>
            <p:spPr>
              <a:xfrm>
                <a:off x="27870182" y="20190019"/>
                <a:ext cx="0" cy="72000"/>
              </a:xfrm>
              <a:prstGeom prst="line">
                <a:avLst/>
              </a:prstGeom>
              <a:noFill/>
              <a:ln w="19050" cap="rnd" cmpd="sng" algn="ctr">
                <a:solidFill>
                  <a:srgbClr val="000000"/>
                </a:solidFill>
                <a:prstDash val="solid"/>
                <a:round/>
              </a:ln>
              <a:effectLst/>
            </p:spPr>
          </p:cxnSp>
          <p:sp>
            <p:nvSpPr>
              <p:cNvPr id="3165" name="テキスト ボックス 3164">
                <a:extLst>
                  <a:ext uri="{FF2B5EF4-FFF2-40B4-BE49-F238E27FC236}">
                    <a16:creationId xmlns:a16="http://schemas.microsoft.com/office/drawing/2014/main" id="{2019115C-A35B-6834-B227-ADB5B15A069D}"/>
                  </a:ext>
                </a:extLst>
              </p:cNvPr>
              <p:cNvSpPr txBox="1"/>
              <p:nvPr/>
            </p:nvSpPr>
            <p:spPr>
              <a:xfrm>
                <a:off x="27774952"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21</a:t>
                </a:r>
              </a:p>
            </p:txBody>
          </p:sp>
          <p:cxnSp>
            <p:nvCxnSpPr>
              <p:cNvPr id="3166" name="直線コネクタ 3165">
                <a:extLst>
                  <a:ext uri="{FF2B5EF4-FFF2-40B4-BE49-F238E27FC236}">
                    <a16:creationId xmlns:a16="http://schemas.microsoft.com/office/drawing/2014/main" id="{493723C3-E1EB-6514-B5A8-929C1D02E795}"/>
                  </a:ext>
                </a:extLst>
              </p:cNvPr>
              <p:cNvCxnSpPr/>
              <p:nvPr/>
            </p:nvCxnSpPr>
            <p:spPr>
              <a:xfrm>
                <a:off x="28114170" y="20190019"/>
                <a:ext cx="0" cy="72000"/>
              </a:xfrm>
              <a:prstGeom prst="line">
                <a:avLst/>
              </a:prstGeom>
              <a:noFill/>
              <a:ln w="19050" cap="rnd" cmpd="sng" algn="ctr">
                <a:solidFill>
                  <a:srgbClr val="000000"/>
                </a:solidFill>
                <a:prstDash val="solid"/>
                <a:round/>
              </a:ln>
              <a:effectLst/>
            </p:spPr>
          </p:cxnSp>
          <p:sp>
            <p:nvSpPr>
              <p:cNvPr id="3167" name="テキスト ボックス 3166">
                <a:extLst>
                  <a:ext uri="{FF2B5EF4-FFF2-40B4-BE49-F238E27FC236}">
                    <a16:creationId xmlns:a16="http://schemas.microsoft.com/office/drawing/2014/main" id="{94B237F3-6D6D-9AB6-7AE7-C4A9469A2C2C}"/>
                  </a:ext>
                </a:extLst>
              </p:cNvPr>
              <p:cNvSpPr txBox="1"/>
              <p:nvPr/>
            </p:nvSpPr>
            <p:spPr>
              <a:xfrm>
                <a:off x="28018940"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24</a:t>
                </a:r>
              </a:p>
            </p:txBody>
          </p:sp>
          <p:cxnSp>
            <p:nvCxnSpPr>
              <p:cNvPr id="3168" name="直線コネクタ 3167">
                <a:extLst>
                  <a:ext uri="{FF2B5EF4-FFF2-40B4-BE49-F238E27FC236}">
                    <a16:creationId xmlns:a16="http://schemas.microsoft.com/office/drawing/2014/main" id="{C553907F-2D0D-6794-1E0D-179792836909}"/>
                  </a:ext>
                </a:extLst>
              </p:cNvPr>
              <p:cNvCxnSpPr/>
              <p:nvPr/>
            </p:nvCxnSpPr>
            <p:spPr>
              <a:xfrm>
                <a:off x="28358158" y="20190019"/>
                <a:ext cx="0" cy="72000"/>
              </a:xfrm>
              <a:prstGeom prst="line">
                <a:avLst/>
              </a:prstGeom>
              <a:noFill/>
              <a:ln w="19050" cap="rnd" cmpd="sng" algn="ctr">
                <a:solidFill>
                  <a:srgbClr val="000000"/>
                </a:solidFill>
                <a:prstDash val="solid"/>
                <a:round/>
              </a:ln>
              <a:effectLst/>
            </p:spPr>
          </p:cxnSp>
          <p:sp>
            <p:nvSpPr>
              <p:cNvPr id="3169" name="テキスト ボックス 3168">
                <a:extLst>
                  <a:ext uri="{FF2B5EF4-FFF2-40B4-BE49-F238E27FC236}">
                    <a16:creationId xmlns:a16="http://schemas.microsoft.com/office/drawing/2014/main" id="{EC883FA6-95B7-A02C-0666-A456A3AE65F0}"/>
                  </a:ext>
                </a:extLst>
              </p:cNvPr>
              <p:cNvSpPr txBox="1"/>
              <p:nvPr/>
            </p:nvSpPr>
            <p:spPr>
              <a:xfrm>
                <a:off x="28262928"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27</a:t>
                </a:r>
              </a:p>
            </p:txBody>
          </p:sp>
          <p:cxnSp>
            <p:nvCxnSpPr>
              <p:cNvPr id="3170" name="直線コネクタ 3169">
                <a:extLst>
                  <a:ext uri="{FF2B5EF4-FFF2-40B4-BE49-F238E27FC236}">
                    <a16:creationId xmlns:a16="http://schemas.microsoft.com/office/drawing/2014/main" id="{6DB51DC3-6FED-FCB9-D91C-03DB476C73E4}"/>
                  </a:ext>
                </a:extLst>
              </p:cNvPr>
              <p:cNvCxnSpPr/>
              <p:nvPr/>
            </p:nvCxnSpPr>
            <p:spPr>
              <a:xfrm>
                <a:off x="28602146" y="20190019"/>
                <a:ext cx="0" cy="72000"/>
              </a:xfrm>
              <a:prstGeom prst="line">
                <a:avLst/>
              </a:prstGeom>
              <a:noFill/>
              <a:ln w="19050" cap="rnd" cmpd="sng" algn="ctr">
                <a:solidFill>
                  <a:srgbClr val="000000"/>
                </a:solidFill>
                <a:prstDash val="solid"/>
                <a:round/>
              </a:ln>
              <a:effectLst/>
            </p:spPr>
          </p:cxnSp>
          <p:sp>
            <p:nvSpPr>
              <p:cNvPr id="3171" name="テキスト ボックス 3170">
                <a:extLst>
                  <a:ext uri="{FF2B5EF4-FFF2-40B4-BE49-F238E27FC236}">
                    <a16:creationId xmlns:a16="http://schemas.microsoft.com/office/drawing/2014/main" id="{6303122E-EBD3-78FA-AD8F-3297A9A68942}"/>
                  </a:ext>
                </a:extLst>
              </p:cNvPr>
              <p:cNvSpPr txBox="1"/>
              <p:nvPr/>
            </p:nvSpPr>
            <p:spPr>
              <a:xfrm>
                <a:off x="28506916"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30</a:t>
                </a:r>
              </a:p>
            </p:txBody>
          </p:sp>
          <p:cxnSp>
            <p:nvCxnSpPr>
              <p:cNvPr id="3172" name="直線コネクタ 3171">
                <a:extLst>
                  <a:ext uri="{FF2B5EF4-FFF2-40B4-BE49-F238E27FC236}">
                    <a16:creationId xmlns:a16="http://schemas.microsoft.com/office/drawing/2014/main" id="{CE21ADEA-57AE-14E7-71FA-32083C779B2E}"/>
                  </a:ext>
                </a:extLst>
              </p:cNvPr>
              <p:cNvCxnSpPr/>
              <p:nvPr/>
            </p:nvCxnSpPr>
            <p:spPr>
              <a:xfrm>
                <a:off x="28846134" y="20190019"/>
                <a:ext cx="0" cy="72000"/>
              </a:xfrm>
              <a:prstGeom prst="line">
                <a:avLst/>
              </a:prstGeom>
              <a:noFill/>
              <a:ln w="19050" cap="rnd" cmpd="sng" algn="ctr">
                <a:solidFill>
                  <a:srgbClr val="000000"/>
                </a:solidFill>
                <a:prstDash val="solid"/>
                <a:round/>
              </a:ln>
              <a:effectLst/>
            </p:spPr>
          </p:cxnSp>
          <p:sp>
            <p:nvSpPr>
              <p:cNvPr id="3173" name="テキスト ボックス 3172">
                <a:extLst>
                  <a:ext uri="{FF2B5EF4-FFF2-40B4-BE49-F238E27FC236}">
                    <a16:creationId xmlns:a16="http://schemas.microsoft.com/office/drawing/2014/main" id="{26EF4322-5594-A3D6-8B0A-C00D38BD97DC}"/>
                  </a:ext>
                </a:extLst>
              </p:cNvPr>
              <p:cNvSpPr txBox="1"/>
              <p:nvPr/>
            </p:nvSpPr>
            <p:spPr>
              <a:xfrm>
                <a:off x="28750904"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33</a:t>
                </a:r>
              </a:p>
            </p:txBody>
          </p:sp>
          <p:cxnSp>
            <p:nvCxnSpPr>
              <p:cNvPr id="3174" name="直線コネクタ 3173">
                <a:extLst>
                  <a:ext uri="{FF2B5EF4-FFF2-40B4-BE49-F238E27FC236}">
                    <a16:creationId xmlns:a16="http://schemas.microsoft.com/office/drawing/2014/main" id="{F699A9FB-0CFA-E8B4-ED8D-9BDCE7DDAE47}"/>
                  </a:ext>
                </a:extLst>
              </p:cNvPr>
              <p:cNvCxnSpPr/>
              <p:nvPr/>
            </p:nvCxnSpPr>
            <p:spPr>
              <a:xfrm>
                <a:off x="29090122" y="20190019"/>
                <a:ext cx="0" cy="72000"/>
              </a:xfrm>
              <a:prstGeom prst="line">
                <a:avLst/>
              </a:prstGeom>
              <a:noFill/>
              <a:ln w="19050" cap="rnd" cmpd="sng" algn="ctr">
                <a:solidFill>
                  <a:srgbClr val="000000"/>
                </a:solidFill>
                <a:prstDash val="solid"/>
                <a:round/>
              </a:ln>
              <a:effectLst/>
            </p:spPr>
          </p:cxnSp>
          <p:sp>
            <p:nvSpPr>
              <p:cNvPr id="3175" name="テキスト ボックス 3174">
                <a:extLst>
                  <a:ext uri="{FF2B5EF4-FFF2-40B4-BE49-F238E27FC236}">
                    <a16:creationId xmlns:a16="http://schemas.microsoft.com/office/drawing/2014/main" id="{62243423-ABE4-1E80-8F97-BAA681D6EBFE}"/>
                  </a:ext>
                </a:extLst>
              </p:cNvPr>
              <p:cNvSpPr txBox="1"/>
              <p:nvPr/>
            </p:nvSpPr>
            <p:spPr>
              <a:xfrm>
                <a:off x="28994892"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36</a:t>
                </a:r>
              </a:p>
            </p:txBody>
          </p:sp>
          <p:cxnSp>
            <p:nvCxnSpPr>
              <p:cNvPr id="3176" name="直線コネクタ 3175">
                <a:extLst>
                  <a:ext uri="{FF2B5EF4-FFF2-40B4-BE49-F238E27FC236}">
                    <a16:creationId xmlns:a16="http://schemas.microsoft.com/office/drawing/2014/main" id="{93986BE3-F111-169E-50ED-244EC5334675}"/>
                  </a:ext>
                </a:extLst>
              </p:cNvPr>
              <p:cNvCxnSpPr/>
              <p:nvPr/>
            </p:nvCxnSpPr>
            <p:spPr>
              <a:xfrm>
                <a:off x="29334109" y="20190019"/>
                <a:ext cx="0" cy="72000"/>
              </a:xfrm>
              <a:prstGeom prst="line">
                <a:avLst/>
              </a:prstGeom>
              <a:noFill/>
              <a:ln w="19050" cap="rnd" cmpd="sng" algn="ctr">
                <a:solidFill>
                  <a:srgbClr val="000000"/>
                </a:solidFill>
                <a:prstDash val="solid"/>
                <a:round/>
              </a:ln>
              <a:effectLst/>
            </p:spPr>
          </p:cxnSp>
          <p:sp>
            <p:nvSpPr>
              <p:cNvPr id="3177" name="テキスト ボックス 3176">
                <a:extLst>
                  <a:ext uri="{FF2B5EF4-FFF2-40B4-BE49-F238E27FC236}">
                    <a16:creationId xmlns:a16="http://schemas.microsoft.com/office/drawing/2014/main" id="{91C9BE3D-8FF4-11E5-4DAA-682606973CF4}"/>
                  </a:ext>
                </a:extLst>
              </p:cNvPr>
              <p:cNvSpPr txBox="1"/>
              <p:nvPr/>
            </p:nvSpPr>
            <p:spPr>
              <a:xfrm>
                <a:off x="29238879"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39</a:t>
                </a:r>
              </a:p>
            </p:txBody>
          </p:sp>
          <p:cxnSp>
            <p:nvCxnSpPr>
              <p:cNvPr id="3178" name="直線コネクタ 3177">
                <a:extLst>
                  <a:ext uri="{FF2B5EF4-FFF2-40B4-BE49-F238E27FC236}">
                    <a16:creationId xmlns:a16="http://schemas.microsoft.com/office/drawing/2014/main" id="{7D9F3237-3A0E-D2B6-A5AC-D425726A8E7D}"/>
                  </a:ext>
                </a:extLst>
              </p:cNvPr>
              <p:cNvCxnSpPr/>
              <p:nvPr/>
            </p:nvCxnSpPr>
            <p:spPr>
              <a:xfrm>
                <a:off x="29578100" y="20190019"/>
                <a:ext cx="0" cy="72000"/>
              </a:xfrm>
              <a:prstGeom prst="line">
                <a:avLst/>
              </a:prstGeom>
              <a:noFill/>
              <a:ln w="19050" cap="rnd" cmpd="sng" algn="ctr">
                <a:solidFill>
                  <a:srgbClr val="000000"/>
                </a:solidFill>
                <a:prstDash val="solid"/>
                <a:round/>
              </a:ln>
              <a:effectLst/>
            </p:spPr>
          </p:cxnSp>
          <p:sp>
            <p:nvSpPr>
              <p:cNvPr id="3179" name="テキスト ボックス 3178">
                <a:extLst>
                  <a:ext uri="{FF2B5EF4-FFF2-40B4-BE49-F238E27FC236}">
                    <a16:creationId xmlns:a16="http://schemas.microsoft.com/office/drawing/2014/main" id="{6B6C69B9-5B45-CCDF-F9C5-8C78621314DF}"/>
                  </a:ext>
                </a:extLst>
              </p:cNvPr>
              <p:cNvSpPr txBox="1"/>
              <p:nvPr/>
            </p:nvSpPr>
            <p:spPr>
              <a:xfrm>
                <a:off x="29482870" y="20277513"/>
                <a:ext cx="191078" cy="215444"/>
              </a:xfrm>
              <a:prstGeom prst="rect">
                <a:avLst/>
              </a:prstGeom>
              <a:noFill/>
            </p:spPr>
            <p:txBody>
              <a:bodyPr wrap="none" lIns="0" tIns="0" rIns="0" bIns="0" rtlCol="0" anchor="ctr">
                <a:spAutoFit/>
              </a:bodyPr>
              <a:lstStyle>
                <a:defPPr>
                  <a:defRPr lang="ja-JP"/>
                </a:defPPr>
                <a:lvl1pPr algn="r" defTabSz="2280879">
                  <a:defRPr sz="1100" spc="-30">
                    <a:solidFill>
                      <a:prstClr val="black"/>
                    </a:solidFill>
                    <a:latin typeface="Arial"/>
                  </a:defRPr>
                </a:lvl1pPr>
              </a:lstStyle>
              <a:p>
                <a:pPr marL="0" marR="0" lvl="0" indent="0" algn="ct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3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42</a:t>
                </a:r>
              </a:p>
            </p:txBody>
          </p:sp>
          <p:sp>
            <p:nvSpPr>
              <p:cNvPr id="3180" name="テキスト ボックス 3179">
                <a:extLst>
                  <a:ext uri="{FF2B5EF4-FFF2-40B4-BE49-F238E27FC236}">
                    <a16:creationId xmlns:a16="http://schemas.microsoft.com/office/drawing/2014/main" id="{0467F441-9314-E315-2CE9-9F7A0B375656}"/>
                  </a:ext>
                </a:extLst>
              </p:cNvPr>
              <p:cNvSpPr txBox="1"/>
              <p:nvPr/>
            </p:nvSpPr>
            <p:spPr>
              <a:xfrm>
                <a:off x="27562622" y="20522982"/>
                <a:ext cx="615554" cy="193899"/>
              </a:xfrm>
              <a:prstGeom prst="rect">
                <a:avLst/>
              </a:prstGeom>
              <a:noFill/>
            </p:spPr>
            <p:txBody>
              <a:bodyPr wrap="none" lIns="0" tIns="0" rIns="0" bIns="0" rtlCol="0" anchor="ctr">
                <a:spAutoFit/>
              </a:bodyPr>
              <a:lstStyle/>
              <a:p>
                <a:pPr marL="0" marR="0" lvl="0" indent="0" algn="ctr" defTabSz="2280879" eaLnBrk="1" fontAlgn="auto" latinLnBrk="0" hangingPunct="1">
                  <a:lnSpc>
                    <a:spcPct val="9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(Month)</a:t>
                </a:r>
              </a:p>
            </p:txBody>
          </p:sp>
          <p:cxnSp>
            <p:nvCxnSpPr>
              <p:cNvPr id="3181" name="直線コネクタ 3180">
                <a:extLst>
                  <a:ext uri="{FF2B5EF4-FFF2-40B4-BE49-F238E27FC236}">
                    <a16:creationId xmlns:a16="http://schemas.microsoft.com/office/drawing/2014/main" id="{FB3709D5-DF67-CC5A-AFC0-C235C215E6A6}"/>
                  </a:ext>
                </a:extLst>
              </p:cNvPr>
              <p:cNvCxnSpPr>
                <a:cxnSpLocks/>
              </p:cNvCxnSpPr>
              <p:nvPr/>
            </p:nvCxnSpPr>
            <p:spPr>
              <a:xfrm>
                <a:off x="25960535" y="17102632"/>
                <a:ext cx="72000" cy="0"/>
              </a:xfrm>
              <a:prstGeom prst="line">
                <a:avLst/>
              </a:prstGeom>
              <a:noFill/>
              <a:ln w="19050" cap="rnd" cmpd="sng" algn="ctr">
                <a:solidFill>
                  <a:srgbClr val="000000"/>
                </a:solidFill>
                <a:prstDash val="solid"/>
                <a:round/>
              </a:ln>
              <a:effectLst/>
            </p:spPr>
          </p:cxnSp>
          <p:sp>
            <p:nvSpPr>
              <p:cNvPr id="3182" name="テキスト ボックス 3181">
                <a:extLst>
                  <a:ext uri="{FF2B5EF4-FFF2-40B4-BE49-F238E27FC236}">
                    <a16:creationId xmlns:a16="http://schemas.microsoft.com/office/drawing/2014/main" id="{073C2C8C-27E1-A925-4136-52899CCB55D8}"/>
                  </a:ext>
                </a:extLst>
              </p:cNvPr>
              <p:cNvSpPr txBox="1"/>
              <p:nvPr/>
            </p:nvSpPr>
            <p:spPr>
              <a:xfrm>
                <a:off x="25688864" y="16995112"/>
                <a:ext cx="198773"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15</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183" name="直線コネクタ 3182">
                <a:extLst>
                  <a:ext uri="{FF2B5EF4-FFF2-40B4-BE49-F238E27FC236}">
                    <a16:creationId xmlns:a16="http://schemas.microsoft.com/office/drawing/2014/main" id="{6D0988AF-7217-3B12-50D1-3A660427A44A}"/>
                  </a:ext>
                </a:extLst>
              </p:cNvPr>
              <p:cNvCxnSpPr/>
              <p:nvPr/>
            </p:nvCxnSpPr>
            <p:spPr>
              <a:xfrm>
                <a:off x="25960535" y="20190019"/>
                <a:ext cx="72000" cy="0"/>
              </a:xfrm>
              <a:prstGeom prst="line">
                <a:avLst/>
              </a:prstGeom>
              <a:noFill/>
              <a:ln w="19050" cap="rnd" cmpd="sng" algn="ctr">
                <a:solidFill>
                  <a:srgbClr val="000000"/>
                </a:solidFill>
                <a:prstDash val="solid"/>
                <a:round/>
              </a:ln>
              <a:effectLst/>
            </p:spPr>
          </p:cxnSp>
          <p:sp>
            <p:nvSpPr>
              <p:cNvPr id="3184" name="テキスト ボックス 3183">
                <a:extLst>
                  <a:ext uri="{FF2B5EF4-FFF2-40B4-BE49-F238E27FC236}">
                    <a16:creationId xmlns:a16="http://schemas.microsoft.com/office/drawing/2014/main" id="{6797D43F-66B0-AFA7-B45F-BC25E7CAB2B6}"/>
                  </a:ext>
                </a:extLst>
              </p:cNvPr>
              <p:cNvSpPr txBox="1"/>
              <p:nvPr/>
            </p:nvSpPr>
            <p:spPr>
              <a:xfrm>
                <a:off x="25688864" y="18024171"/>
                <a:ext cx="198773"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10</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185" name="直線コネクタ 3184">
                <a:extLst>
                  <a:ext uri="{FF2B5EF4-FFF2-40B4-BE49-F238E27FC236}">
                    <a16:creationId xmlns:a16="http://schemas.microsoft.com/office/drawing/2014/main" id="{D989906D-8A08-324A-437E-101DCC4C2525}"/>
                  </a:ext>
                </a:extLst>
              </p:cNvPr>
              <p:cNvCxnSpPr/>
              <p:nvPr/>
            </p:nvCxnSpPr>
            <p:spPr>
              <a:xfrm>
                <a:off x="25960535" y="18131894"/>
                <a:ext cx="72000" cy="0"/>
              </a:xfrm>
              <a:prstGeom prst="line">
                <a:avLst/>
              </a:prstGeom>
              <a:noFill/>
              <a:ln w="19050" cap="rnd" cmpd="sng" algn="ctr">
                <a:solidFill>
                  <a:srgbClr val="000000"/>
                </a:solidFill>
                <a:prstDash val="solid"/>
                <a:round/>
              </a:ln>
              <a:effectLst/>
            </p:spPr>
          </p:cxnSp>
          <p:sp>
            <p:nvSpPr>
              <p:cNvPr id="3186" name="テキスト ボックス 3185">
                <a:extLst>
                  <a:ext uri="{FF2B5EF4-FFF2-40B4-BE49-F238E27FC236}">
                    <a16:creationId xmlns:a16="http://schemas.microsoft.com/office/drawing/2014/main" id="{E0E50F54-2363-7D5B-DD73-00D5C171F634}"/>
                  </a:ext>
                </a:extLst>
              </p:cNvPr>
              <p:cNvSpPr txBox="1"/>
              <p:nvPr/>
            </p:nvSpPr>
            <p:spPr>
              <a:xfrm>
                <a:off x="25788250" y="19053234"/>
                <a:ext cx="99387" cy="215444"/>
              </a:xfrm>
              <a:prstGeom prst="rect">
                <a:avLst/>
              </a:prstGeom>
              <a:noFill/>
            </p:spPr>
            <p:txBody>
              <a:bodyPr wrap="none" lIns="0" tIns="0" rIns="0" bIns="0" rtlCol="0" anchor="ctr">
                <a:spAutoFit/>
              </a:body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5</a:t>
                </a:r>
                <a:endParaRPr kumimoji="1" lang="ja-JP" altLang="en-US" sz="14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3187" name="直線コネクタ 3186">
                <a:extLst>
                  <a:ext uri="{FF2B5EF4-FFF2-40B4-BE49-F238E27FC236}">
                    <a16:creationId xmlns:a16="http://schemas.microsoft.com/office/drawing/2014/main" id="{0AD0817B-D5DB-C6BE-9053-F472EF2FF468}"/>
                  </a:ext>
                </a:extLst>
              </p:cNvPr>
              <p:cNvCxnSpPr/>
              <p:nvPr/>
            </p:nvCxnSpPr>
            <p:spPr>
              <a:xfrm>
                <a:off x="25960535" y="19160956"/>
                <a:ext cx="72000" cy="0"/>
              </a:xfrm>
              <a:prstGeom prst="line">
                <a:avLst/>
              </a:prstGeom>
              <a:noFill/>
              <a:ln w="19050" cap="rnd" cmpd="sng" algn="ctr">
                <a:solidFill>
                  <a:srgbClr val="000000"/>
                </a:solidFill>
                <a:prstDash val="solid"/>
                <a:round/>
              </a:ln>
              <a:effectLst/>
            </p:spPr>
          </p:cxnSp>
          <p:cxnSp>
            <p:nvCxnSpPr>
              <p:cNvPr id="3188" name="直線コネクタ 3187">
                <a:extLst>
                  <a:ext uri="{FF2B5EF4-FFF2-40B4-BE49-F238E27FC236}">
                    <a16:creationId xmlns:a16="http://schemas.microsoft.com/office/drawing/2014/main" id="{5959B7B5-7000-77AD-BB09-86083EFB1C48}"/>
                  </a:ext>
                </a:extLst>
              </p:cNvPr>
              <p:cNvCxnSpPr>
                <a:cxnSpLocks/>
              </p:cNvCxnSpPr>
              <p:nvPr/>
            </p:nvCxnSpPr>
            <p:spPr>
              <a:xfrm>
                <a:off x="26032535" y="17102625"/>
                <a:ext cx="0" cy="3087389"/>
              </a:xfrm>
              <a:prstGeom prst="line">
                <a:avLst/>
              </a:prstGeom>
              <a:noFill/>
              <a:ln w="19050" cap="rnd" cmpd="sng" algn="ctr">
                <a:solidFill>
                  <a:srgbClr val="000000"/>
                </a:solidFill>
                <a:prstDash val="solid"/>
                <a:round/>
              </a:ln>
              <a:effectLst/>
            </p:spPr>
          </p:cxnSp>
          <p:cxnSp>
            <p:nvCxnSpPr>
              <p:cNvPr id="3189" name="直線コネクタ 3188">
                <a:extLst>
                  <a:ext uri="{FF2B5EF4-FFF2-40B4-BE49-F238E27FC236}">
                    <a16:creationId xmlns:a16="http://schemas.microsoft.com/office/drawing/2014/main" id="{6AA0008E-5510-D48A-2384-F88335174F8B}"/>
                  </a:ext>
                </a:extLst>
              </p:cNvPr>
              <p:cNvCxnSpPr>
                <a:cxnSpLocks/>
              </p:cNvCxnSpPr>
              <p:nvPr/>
            </p:nvCxnSpPr>
            <p:spPr>
              <a:xfrm>
                <a:off x="26032535" y="20190010"/>
                <a:ext cx="3675726" cy="0"/>
              </a:xfrm>
              <a:prstGeom prst="line">
                <a:avLst/>
              </a:prstGeom>
              <a:noFill/>
              <a:ln w="19050" cap="rnd" cmpd="sng" algn="ctr">
                <a:solidFill>
                  <a:srgbClr val="000000"/>
                </a:solidFill>
                <a:prstDash val="solid"/>
                <a:round/>
              </a:ln>
              <a:effectLst/>
            </p:spPr>
          </p:cxnSp>
          <p:grpSp>
            <p:nvGrpSpPr>
              <p:cNvPr id="3190" name="グループ化 3189">
                <a:extLst>
                  <a:ext uri="{FF2B5EF4-FFF2-40B4-BE49-F238E27FC236}">
                    <a16:creationId xmlns:a16="http://schemas.microsoft.com/office/drawing/2014/main" id="{D9C7A262-BE7E-B046-9E51-28E204EAACAA}"/>
                  </a:ext>
                </a:extLst>
              </p:cNvPr>
              <p:cNvGrpSpPr/>
              <p:nvPr/>
            </p:nvGrpSpPr>
            <p:grpSpPr>
              <a:xfrm>
                <a:off x="26108576" y="17210966"/>
                <a:ext cx="3523834" cy="1816595"/>
                <a:chOff x="83675215" y="17210966"/>
                <a:chExt cx="3523834" cy="1816595"/>
              </a:xfrm>
            </p:grpSpPr>
            <p:grpSp>
              <p:nvGrpSpPr>
                <p:cNvPr id="3209" name="グループ化 3208">
                  <a:extLst>
                    <a:ext uri="{FF2B5EF4-FFF2-40B4-BE49-F238E27FC236}">
                      <a16:creationId xmlns:a16="http://schemas.microsoft.com/office/drawing/2014/main" id="{1E103D6F-C6F6-5303-5658-E51CC2E63FDC}"/>
                    </a:ext>
                  </a:extLst>
                </p:cNvPr>
                <p:cNvGrpSpPr/>
                <p:nvPr/>
              </p:nvGrpSpPr>
              <p:grpSpPr>
                <a:xfrm>
                  <a:off x="83675215" y="18246135"/>
                  <a:ext cx="108000" cy="781426"/>
                  <a:chOff x="1935865" y="4147812"/>
                  <a:chExt cx="108000" cy="269130"/>
                </a:xfrm>
              </p:grpSpPr>
              <p:cxnSp>
                <p:nvCxnSpPr>
                  <p:cNvPr id="3266" name="直線コネクタ 3265">
                    <a:extLst>
                      <a:ext uri="{FF2B5EF4-FFF2-40B4-BE49-F238E27FC236}">
                        <a16:creationId xmlns:a16="http://schemas.microsoft.com/office/drawing/2014/main" id="{D3EC8DDA-C817-26D9-CB55-5F7634A2818A}"/>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67" name="直線コネクタ 3266">
                    <a:extLst>
                      <a:ext uri="{FF2B5EF4-FFF2-40B4-BE49-F238E27FC236}">
                        <a16:creationId xmlns:a16="http://schemas.microsoft.com/office/drawing/2014/main" id="{0DB2EFC0-F78B-37BE-8FE6-459C38D8BD9E}"/>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68" name="直線コネクタ 3267">
                    <a:extLst>
                      <a:ext uri="{FF2B5EF4-FFF2-40B4-BE49-F238E27FC236}">
                        <a16:creationId xmlns:a16="http://schemas.microsoft.com/office/drawing/2014/main" id="{1F5BB6EA-3377-624D-6DF5-7F404C20EEF0}"/>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0" name="グループ化 3209">
                  <a:extLst>
                    <a:ext uri="{FF2B5EF4-FFF2-40B4-BE49-F238E27FC236}">
                      <a16:creationId xmlns:a16="http://schemas.microsoft.com/office/drawing/2014/main" id="{06A8BD09-A5D7-77AB-5131-8274896302F1}"/>
                    </a:ext>
                  </a:extLst>
                </p:cNvPr>
                <p:cNvGrpSpPr/>
                <p:nvPr/>
              </p:nvGrpSpPr>
              <p:grpSpPr>
                <a:xfrm>
                  <a:off x="83919203" y="17631677"/>
                  <a:ext cx="108000" cy="825711"/>
                  <a:chOff x="1935865" y="4147812"/>
                  <a:chExt cx="108000" cy="269130"/>
                </a:xfrm>
              </p:grpSpPr>
              <p:cxnSp>
                <p:nvCxnSpPr>
                  <p:cNvPr id="3263" name="直線コネクタ 3262">
                    <a:extLst>
                      <a:ext uri="{FF2B5EF4-FFF2-40B4-BE49-F238E27FC236}">
                        <a16:creationId xmlns:a16="http://schemas.microsoft.com/office/drawing/2014/main" id="{05A7A844-E2F7-E469-FCAB-C07EBAEFE400}"/>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64" name="直線コネクタ 3263">
                    <a:extLst>
                      <a:ext uri="{FF2B5EF4-FFF2-40B4-BE49-F238E27FC236}">
                        <a16:creationId xmlns:a16="http://schemas.microsoft.com/office/drawing/2014/main" id="{4E2C6C68-134D-9A71-B5C1-2B6640C56CD6}"/>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65" name="直線コネクタ 3264">
                    <a:extLst>
                      <a:ext uri="{FF2B5EF4-FFF2-40B4-BE49-F238E27FC236}">
                        <a16:creationId xmlns:a16="http://schemas.microsoft.com/office/drawing/2014/main" id="{5645EE59-8230-ED4D-75AA-FA1E014656A9}"/>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1" name="グループ化 3210">
                  <a:extLst>
                    <a:ext uri="{FF2B5EF4-FFF2-40B4-BE49-F238E27FC236}">
                      <a16:creationId xmlns:a16="http://schemas.microsoft.com/office/drawing/2014/main" id="{FB181A3A-4F05-2003-61FD-254F304FA9E3}"/>
                    </a:ext>
                  </a:extLst>
                </p:cNvPr>
                <p:cNvGrpSpPr/>
                <p:nvPr/>
              </p:nvGrpSpPr>
              <p:grpSpPr>
                <a:xfrm>
                  <a:off x="84163191" y="17609534"/>
                  <a:ext cx="108000" cy="687320"/>
                  <a:chOff x="1935865" y="4147812"/>
                  <a:chExt cx="108000" cy="269130"/>
                </a:xfrm>
              </p:grpSpPr>
              <p:cxnSp>
                <p:nvCxnSpPr>
                  <p:cNvPr id="3260" name="直線コネクタ 3259">
                    <a:extLst>
                      <a:ext uri="{FF2B5EF4-FFF2-40B4-BE49-F238E27FC236}">
                        <a16:creationId xmlns:a16="http://schemas.microsoft.com/office/drawing/2014/main" id="{60C7732A-6BBE-652A-E4A1-6A775E0CAAE6}"/>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61" name="直線コネクタ 3260">
                    <a:extLst>
                      <a:ext uri="{FF2B5EF4-FFF2-40B4-BE49-F238E27FC236}">
                        <a16:creationId xmlns:a16="http://schemas.microsoft.com/office/drawing/2014/main" id="{D25DA51D-E8F2-245F-0BAC-2D0F5ECBA20B}"/>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62" name="直線コネクタ 3261">
                    <a:extLst>
                      <a:ext uri="{FF2B5EF4-FFF2-40B4-BE49-F238E27FC236}">
                        <a16:creationId xmlns:a16="http://schemas.microsoft.com/office/drawing/2014/main" id="{FA515801-2C3F-4CCA-505A-9A5250E7DCE8}"/>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2" name="グループ化 3211">
                  <a:extLst>
                    <a:ext uri="{FF2B5EF4-FFF2-40B4-BE49-F238E27FC236}">
                      <a16:creationId xmlns:a16="http://schemas.microsoft.com/office/drawing/2014/main" id="{B5DE4009-09E6-AFEE-56BB-B9F540D471EB}"/>
                    </a:ext>
                  </a:extLst>
                </p:cNvPr>
                <p:cNvGrpSpPr/>
                <p:nvPr/>
              </p:nvGrpSpPr>
              <p:grpSpPr>
                <a:xfrm>
                  <a:off x="84407179" y="17432393"/>
                  <a:ext cx="108000" cy="941960"/>
                  <a:chOff x="1935865" y="4147812"/>
                  <a:chExt cx="108000" cy="269130"/>
                </a:xfrm>
              </p:grpSpPr>
              <p:cxnSp>
                <p:nvCxnSpPr>
                  <p:cNvPr id="3257" name="直線コネクタ 3256">
                    <a:extLst>
                      <a:ext uri="{FF2B5EF4-FFF2-40B4-BE49-F238E27FC236}">
                        <a16:creationId xmlns:a16="http://schemas.microsoft.com/office/drawing/2014/main" id="{A54CDA4A-19E0-5F52-44C2-339540FE43C2}"/>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58" name="直線コネクタ 3257">
                    <a:extLst>
                      <a:ext uri="{FF2B5EF4-FFF2-40B4-BE49-F238E27FC236}">
                        <a16:creationId xmlns:a16="http://schemas.microsoft.com/office/drawing/2014/main" id="{D6C743C9-8C4C-39BC-F665-CB68BC4FE293}"/>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59" name="直線コネクタ 3258">
                    <a:extLst>
                      <a:ext uri="{FF2B5EF4-FFF2-40B4-BE49-F238E27FC236}">
                        <a16:creationId xmlns:a16="http://schemas.microsoft.com/office/drawing/2014/main" id="{C5253119-6CC3-8B6D-B486-83ECB4BA3E48}"/>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3" name="グループ化 3212">
                  <a:extLst>
                    <a:ext uri="{FF2B5EF4-FFF2-40B4-BE49-F238E27FC236}">
                      <a16:creationId xmlns:a16="http://schemas.microsoft.com/office/drawing/2014/main" id="{A8A25A55-1236-8796-87AB-318DB0DE2022}"/>
                    </a:ext>
                  </a:extLst>
                </p:cNvPr>
                <p:cNvGrpSpPr/>
                <p:nvPr/>
              </p:nvGrpSpPr>
              <p:grpSpPr>
                <a:xfrm>
                  <a:off x="84651167" y="17393643"/>
                  <a:ext cx="108000" cy="908746"/>
                  <a:chOff x="1935865" y="4147812"/>
                  <a:chExt cx="108000" cy="269130"/>
                </a:xfrm>
              </p:grpSpPr>
              <p:cxnSp>
                <p:nvCxnSpPr>
                  <p:cNvPr id="3254" name="直線コネクタ 3253">
                    <a:extLst>
                      <a:ext uri="{FF2B5EF4-FFF2-40B4-BE49-F238E27FC236}">
                        <a16:creationId xmlns:a16="http://schemas.microsoft.com/office/drawing/2014/main" id="{2240CA07-54B9-C7F3-22D6-001EC17FE181}"/>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55" name="直線コネクタ 3254">
                    <a:extLst>
                      <a:ext uri="{FF2B5EF4-FFF2-40B4-BE49-F238E27FC236}">
                        <a16:creationId xmlns:a16="http://schemas.microsoft.com/office/drawing/2014/main" id="{F6FD9794-F3BD-29E7-7FA0-231020F66134}"/>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56" name="直線コネクタ 3255">
                    <a:extLst>
                      <a:ext uri="{FF2B5EF4-FFF2-40B4-BE49-F238E27FC236}">
                        <a16:creationId xmlns:a16="http://schemas.microsoft.com/office/drawing/2014/main" id="{D92715A7-3FD7-975B-3445-7CE2DC5799FC}"/>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4" name="グループ化 3213">
                  <a:extLst>
                    <a:ext uri="{FF2B5EF4-FFF2-40B4-BE49-F238E27FC236}">
                      <a16:creationId xmlns:a16="http://schemas.microsoft.com/office/drawing/2014/main" id="{D88A2901-597F-9E1A-E569-140C73FA3BC4}"/>
                    </a:ext>
                  </a:extLst>
                </p:cNvPr>
                <p:cNvGrpSpPr/>
                <p:nvPr/>
              </p:nvGrpSpPr>
              <p:grpSpPr>
                <a:xfrm>
                  <a:off x="84895155" y="17410250"/>
                  <a:ext cx="108000" cy="964103"/>
                  <a:chOff x="1935865" y="4147812"/>
                  <a:chExt cx="108000" cy="269130"/>
                </a:xfrm>
              </p:grpSpPr>
              <p:cxnSp>
                <p:nvCxnSpPr>
                  <p:cNvPr id="3251" name="直線コネクタ 3250">
                    <a:extLst>
                      <a:ext uri="{FF2B5EF4-FFF2-40B4-BE49-F238E27FC236}">
                        <a16:creationId xmlns:a16="http://schemas.microsoft.com/office/drawing/2014/main" id="{90B1A60C-E599-1292-B63A-E4D504994B08}"/>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52" name="直線コネクタ 3251">
                    <a:extLst>
                      <a:ext uri="{FF2B5EF4-FFF2-40B4-BE49-F238E27FC236}">
                        <a16:creationId xmlns:a16="http://schemas.microsoft.com/office/drawing/2014/main" id="{70B5CBEA-E1D7-9E04-865E-D8EF8EE17EB4}"/>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53" name="直線コネクタ 3252">
                    <a:extLst>
                      <a:ext uri="{FF2B5EF4-FFF2-40B4-BE49-F238E27FC236}">
                        <a16:creationId xmlns:a16="http://schemas.microsoft.com/office/drawing/2014/main" id="{2A811018-E685-5D83-F20F-BA353B01EF4C}"/>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5" name="グループ化 3214">
                  <a:extLst>
                    <a:ext uri="{FF2B5EF4-FFF2-40B4-BE49-F238E27FC236}">
                      <a16:creationId xmlns:a16="http://schemas.microsoft.com/office/drawing/2014/main" id="{F8C26E03-5648-723F-A548-54E27C328148}"/>
                    </a:ext>
                  </a:extLst>
                </p:cNvPr>
                <p:cNvGrpSpPr/>
                <p:nvPr/>
              </p:nvGrpSpPr>
              <p:grpSpPr>
                <a:xfrm>
                  <a:off x="85139143" y="17354893"/>
                  <a:ext cx="108000" cy="958568"/>
                  <a:chOff x="1935865" y="4147812"/>
                  <a:chExt cx="108000" cy="269130"/>
                </a:xfrm>
              </p:grpSpPr>
              <p:cxnSp>
                <p:nvCxnSpPr>
                  <p:cNvPr id="3248" name="直線コネクタ 3247">
                    <a:extLst>
                      <a:ext uri="{FF2B5EF4-FFF2-40B4-BE49-F238E27FC236}">
                        <a16:creationId xmlns:a16="http://schemas.microsoft.com/office/drawing/2014/main" id="{E286C24C-0837-B2DF-D5D9-44D56AFE9EE9}"/>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49" name="直線コネクタ 3248">
                    <a:extLst>
                      <a:ext uri="{FF2B5EF4-FFF2-40B4-BE49-F238E27FC236}">
                        <a16:creationId xmlns:a16="http://schemas.microsoft.com/office/drawing/2014/main" id="{CAD6F86C-1694-5FCA-464B-C7B8A1E5DBF8}"/>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50" name="直線コネクタ 3249">
                    <a:extLst>
                      <a:ext uri="{FF2B5EF4-FFF2-40B4-BE49-F238E27FC236}">
                        <a16:creationId xmlns:a16="http://schemas.microsoft.com/office/drawing/2014/main" id="{D0B42541-C4A2-FC96-133D-E4A3FFC23A65}"/>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6" name="グループ化 3215">
                  <a:extLst>
                    <a:ext uri="{FF2B5EF4-FFF2-40B4-BE49-F238E27FC236}">
                      <a16:creationId xmlns:a16="http://schemas.microsoft.com/office/drawing/2014/main" id="{E671E13E-E592-AE08-8DAA-8564AF8B6005}"/>
                    </a:ext>
                  </a:extLst>
                </p:cNvPr>
                <p:cNvGrpSpPr/>
                <p:nvPr/>
              </p:nvGrpSpPr>
              <p:grpSpPr>
                <a:xfrm>
                  <a:off x="85383131" y="17377036"/>
                  <a:ext cx="108000" cy="831247"/>
                  <a:chOff x="1935865" y="4147812"/>
                  <a:chExt cx="108000" cy="269130"/>
                </a:xfrm>
              </p:grpSpPr>
              <p:cxnSp>
                <p:nvCxnSpPr>
                  <p:cNvPr id="3245" name="直線コネクタ 3244">
                    <a:extLst>
                      <a:ext uri="{FF2B5EF4-FFF2-40B4-BE49-F238E27FC236}">
                        <a16:creationId xmlns:a16="http://schemas.microsoft.com/office/drawing/2014/main" id="{24A493DB-0C97-011B-0FC9-846B8CCA232B}"/>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46" name="直線コネクタ 3245">
                    <a:extLst>
                      <a:ext uri="{FF2B5EF4-FFF2-40B4-BE49-F238E27FC236}">
                        <a16:creationId xmlns:a16="http://schemas.microsoft.com/office/drawing/2014/main" id="{4089F1E3-7AF9-1044-2DAB-9347B0DEF4A7}"/>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47" name="直線コネクタ 3246">
                    <a:extLst>
                      <a:ext uri="{FF2B5EF4-FFF2-40B4-BE49-F238E27FC236}">
                        <a16:creationId xmlns:a16="http://schemas.microsoft.com/office/drawing/2014/main" id="{D1DC8A50-CC9B-255B-9C91-6DB64AF9648B}"/>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7" name="グループ化 3216">
                  <a:extLst>
                    <a:ext uri="{FF2B5EF4-FFF2-40B4-BE49-F238E27FC236}">
                      <a16:creationId xmlns:a16="http://schemas.microsoft.com/office/drawing/2014/main" id="{5ADA23D4-2C9F-AB02-ECEC-F2A550FD5AA3}"/>
                    </a:ext>
                  </a:extLst>
                </p:cNvPr>
                <p:cNvGrpSpPr/>
                <p:nvPr/>
              </p:nvGrpSpPr>
              <p:grpSpPr>
                <a:xfrm>
                  <a:off x="85627118" y="17415786"/>
                  <a:ext cx="108000" cy="919818"/>
                  <a:chOff x="1935865" y="4147812"/>
                  <a:chExt cx="108000" cy="269130"/>
                </a:xfrm>
              </p:grpSpPr>
              <p:cxnSp>
                <p:nvCxnSpPr>
                  <p:cNvPr id="3242" name="直線コネクタ 3241">
                    <a:extLst>
                      <a:ext uri="{FF2B5EF4-FFF2-40B4-BE49-F238E27FC236}">
                        <a16:creationId xmlns:a16="http://schemas.microsoft.com/office/drawing/2014/main" id="{FBBDE467-DF36-3813-990F-9CD8AD2C0424}"/>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43" name="直線コネクタ 3242">
                    <a:extLst>
                      <a:ext uri="{FF2B5EF4-FFF2-40B4-BE49-F238E27FC236}">
                        <a16:creationId xmlns:a16="http://schemas.microsoft.com/office/drawing/2014/main" id="{6958A3F0-250B-7B6E-0801-4F1168E78F43}"/>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44" name="直線コネクタ 3243">
                    <a:extLst>
                      <a:ext uri="{FF2B5EF4-FFF2-40B4-BE49-F238E27FC236}">
                        <a16:creationId xmlns:a16="http://schemas.microsoft.com/office/drawing/2014/main" id="{383A8CF0-939A-FF75-8627-0F8A5F6CB8E1}"/>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8" name="グループ化 3217">
                  <a:extLst>
                    <a:ext uri="{FF2B5EF4-FFF2-40B4-BE49-F238E27FC236}">
                      <a16:creationId xmlns:a16="http://schemas.microsoft.com/office/drawing/2014/main" id="{89335C0C-7A77-3D0D-E26F-F7AD2E682977}"/>
                    </a:ext>
                  </a:extLst>
                </p:cNvPr>
                <p:cNvGrpSpPr/>
                <p:nvPr/>
              </p:nvGrpSpPr>
              <p:grpSpPr>
                <a:xfrm>
                  <a:off x="85871106" y="17255250"/>
                  <a:ext cx="108000" cy="908748"/>
                  <a:chOff x="1935865" y="4147812"/>
                  <a:chExt cx="108000" cy="269130"/>
                </a:xfrm>
              </p:grpSpPr>
              <p:cxnSp>
                <p:nvCxnSpPr>
                  <p:cNvPr id="3239" name="直線コネクタ 3238">
                    <a:extLst>
                      <a:ext uri="{FF2B5EF4-FFF2-40B4-BE49-F238E27FC236}">
                        <a16:creationId xmlns:a16="http://schemas.microsoft.com/office/drawing/2014/main" id="{5007372B-25BE-8631-8130-6A766194BC88}"/>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40" name="直線コネクタ 3239">
                    <a:extLst>
                      <a:ext uri="{FF2B5EF4-FFF2-40B4-BE49-F238E27FC236}">
                        <a16:creationId xmlns:a16="http://schemas.microsoft.com/office/drawing/2014/main" id="{41789795-4784-A22A-A3CF-6DF880D01798}"/>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41" name="直線コネクタ 3240">
                    <a:extLst>
                      <a:ext uri="{FF2B5EF4-FFF2-40B4-BE49-F238E27FC236}">
                        <a16:creationId xmlns:a16="http://schemas.microsoft.com/office/drawing/2014/main" id="{947D1DB6-8AE9-3429-899D-51D0EA4A5287}"/>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19" name="グループ化 3218">
                  <a:extLst>
                    <a:ext uri="{FF2B5EF4-FFF2-40B4-BE49-F238E27FC236}">
                      <a16:creationId xmlns:a16="http://schemas.microsoft.com/office/drawing/2014/main" id="{607C4558-A73C-B8EB-EE6F-DB9E2DB6CE60}"/>
                    </a:ext>
                  </a:extLst>
                </p:cNvPr>
                <p:cNvGrpSpPr/>
                <p:nvPr/>
              </p:nvGrpSpPr>
              <p:grpSpPr>
                <a:xfrm>
                  <a:off x="86115094" y="17388106"/>
                  <a:ext cx="108000" cy="703927"/>
                  <a:chOff x="1935865" y="4147812"/>
                  <a:chExt cx="108000" cy="269130"/>
                </a:xfrm>
              </p:grpSpPr>
              <p:cxnSp>
                <p:nvCxnSpPr>
                  <p:cNvPr id="3236" name="直線コネクタ 3235">
                    <a:extLst>
                      <a:ext uri="{FF2B5EF4-FFF2-40B4-BE49-F238E27FC236}">
                        <a16:creationId xmlns:a16="http://schemas.microsoft.com/office/drawing/2014/main" id="{EEA15C65-1DE9-C3B9-DCC4-C438DE30AD20}"/>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37" name="直線コネクタ 3236">
                    <a:extLst>
                      <a:ext uri="{FF2B5EF4-FFF2-40B4-BE49-F238E27FC236}">
                        <a16:creationId xmlns:a16="http://schemas.microsoft.com/office/drawing/2014/main" id="{10B49C90-E3E6-7501-CE41-E4A83C8011BA}"/>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38" name="直線コネクタ 3237">
                    <a:extLst>
                      <a:ext uri="{FF2B5EF4-FFF2-40B4-BE49-F238E27FC236}">
                        <a16:creationId xmlns:a16="http://schemas.microsoft.com/office/drawing/2014/main" id="{AA295369-3E8F-195E-AC41-060C8C8C46F6}"/>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20" name="グループ化 3219">
                  <a:extLst>
                    <a:ext uri="{FF2B5EF4-FFF2-40B4-BE49-F238E27FC236}">
                      <a16:creationId xmlns:a16="http://schemas.microsoft.com/office/drawing/2014/main" id="{5CACB918-4C4A-6FD7-B938-17FDC0A95C42}"/>
                    </a:ext>
                  </a:extLst>
                </p:cNvPr>
                <p:cNvGrpSpPr/>
                <p:nvPr/>
              </p:nvGrpSpPr>
              <p:grpSpPr>
                <a:xfrm>
                  <a:off x="86359082" y="17338285"/>
                  <a:ext cx="108000" cy="648570"/>
                  <a:chOff x="1935865" y="4147812"/>
                  <a:chExt cx="108000" cy="269130"/>
                </a:xfrm>
              </p:grpSpPr>
              <p:cxnSp>
                <p:nvCxnSpPr>
                  <p:cNvPr id="3233" name="直線コネクタ 3232">
                    <a:extLst>
                      <a:ext uri="{FF2B5EF4-FFF2-40B4-BE49-F238E27FC236}">
                        <a16:creationId xmlns:a16="http://schemas.microsoft.com/office/drawing/2014/main" id="{CC23A6DA-C7DE-345B-3193-92FFB82E22E5}"/>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34" name="直線コネクタ 3233">
                    <a:extLst>
                      <a:ext uri="{FF2B5EF4-FFF2-40B4-BE49-F238E27FC236}">
                        <a16:creationId xmlns:a16="http://schemas.microsoft.com/office/drawing/2014/main" id="{3DCFE821-13FC-839B-FD9E-B4C24848E341}"/>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35" name="直線コネクタ 3234">
                    <a:extLst>
                      <a:ext uri="{FF2B5EF4-FFF2-40B4-BE49-F238E27FC236}">
                        <a16:creationId xmlns:a16="http://schemas.microsoft.com/office/drawing/2014/main" id="{FC73949C-9D2D-D44E-250A-73EBB3D9D6E9}"/>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21" name="グループ化 3220">
                  <a:extLst>
                    <a:ext uri="{FF2B5EF4-FFF2-40B4-BE49-F238E27FC236}">
                      <a16:creationId xmlns:a16="http://schemas.microsoft.com/office/drawing/2014/main" id="{17635D77-1F1E-80C3-9818-B39801577C30}"/>
                    </a:ext>
                  </a:extLst>
                </p:cNvPr>
                <p:cNvGrpSpPr/>
                <p:nvPr/>
              </p:nvGrpSpPr>
              <p:grpSpPr>
                <a:xfrm>
                  <a:off x="86603070" y="17332751"/>
                  <a:ext cx="108000" cy="371786"/>
                  <a:chOff x="1935865" y="4147812"/>
                  <a:chExt cx="108000" cy="269130"/>
                </a:xfrm>
              </p:grpSpPr>
              <p:cxnSp>
                <p:nvCxnSpPr>
                  <p:cNvPr id="3230" name="直線コネクタ 3229">
                    <a:extLst>
                      <a:ext uri="{FF2B5EF4-FFF2-40B4-BE49-F238E27FC236}">
                        <a16:creationId xmlns:a16="http://schemas.microsoft.com/office/drawing/2014/main" id="{C7582457-9B80-89B0-F293-75443B1CF703}"/>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31" name="直線コネクタ 3230">
                    <a:extLst>
                      <a:ext uri="{FF2B5EF4-FFF2-40B4-BE49-F238E27FC236}">
                        <a16:creationId xmlns:a16="http://schemas.microsoft.com/office/drawing/2014/main" id="{410C4B3E-D667-C7CE-CB7F-626E8568AB19}"/>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32" name="直線コネクタ 3231">
                    <a:extLst>
                      <a:ext uri="{FF2B5EF4-FFF2-40B4-BE49-F238E27FC236}">
                        <a16:creationId xmlns:a16="http://schemas.microsoft.com/office/drawing/2014/main" id="{FFC1BF80-5D77-0371-6E56-97FE679A51C9}"/>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22" name="グループ化 3221">
                  <a:extLst>
                    <a:ext uri="{FF2B5EF4-FFF2-40B4-BE49-F238E27FC236}">
                      <a16:creationId xmlns:a16="http://schemas.microsoft.com/office/drawing/2014/main" id="{3A22226F-B0C9-FEE4-A616-0C22D454458F}"/>
                    </a:ext>
                  </a:extLst>
                </p:cNvPr>
                <p:cNvGrpSpPr/>
                <p:nvPr/>
              </p:nvGrpSpPr>
              <p:grpSpPr>
                <a:xfrm>
                  <a:off x="86847058" y="17210966"/>
                  <a:ext cx="108000" cy="554463"/>
                  <a:chOff x="1935865" y="4147812"/>
                  <a:chExt cx="108000" cy="269130"/>
                </a:xfrm>
              </p:grpSpPr>
              <p:cxnSp>
                <p:nvCxnSpPr>
                  <p:cNvPr id="3227" name="直線コネクタ 3226">
                    <a:extLst>
                      <a:ext uri="{FF2B5EF4-FFF2-40B4-BE49-F238E27FC236}">
                        <a16:creationId xmlns:a16="http://schemas.microsoft.com/office/drawing/2014/main" id="{F5A77BD6-957F-ADE4-1F74-63745A887B6B}"/>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28" name="直線コネクタ 3227">
                    <a:extLst>
                      <a:ext uri="{FF2B5EF4-FFF2-40B4-BE49-F238E27FC236}">
                        <a16:creationId xmlns:a16="http://schemas.microsoft.com/office/drawing/2014/main" id="{AA6EFB92-C0DE-8306-A9CD-C290E4E69E7B}"/>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29" name="直線コネクタ 3228">
                    <a:extLst>
                      <a:ext uri="{FF2B5EF4-FFF2-40B4-BE49-F238E27FC236}">
                        <a16:creationId xmlns:a16="http://schemas.microsoft.com/office/drawing/2014/main" id="{6714C622-8BF3-FEF9-1A73-642C520DBEAB}"/>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nvGrpSpPr>
                <p:cNvPr id="3223" name="グループ化 3222">
                  <a:extLst>
                    <a:ext uri="{FF2B5EF4-FFF2-40B4-BE49-F238E27FC236}">
                      <a16:creationId xmlns:a16="http://schemas.microsoft.com/office/drawing/2014/main" id="{214095A5-A285-682E-AE4A-D9713307AFE2}"/>
                    </a:ext>
                  </a:extLst>
                </p:cNvPr>
                <p:cNvGrpSpPr/>
                <p:nvPr/>
              </p:nvGrpSpPr>
              <p:grpSpPr>
                <a:xfrm>
                  <a:off x="87091049" y="17471143"/>
                  <a:ext cx="108000" cy="220937"/>
                  <a:chOff x="1935865" y="4147812"/>
                  <a:chExt cx="108000" cy="269130"/>
                </a:xfrm>
              </p:grpSpPr>
              <p:cxnSp>
                <p:nvCxnSpPr>
                  <p:cNvPr id="3224" name="直線コネクタ 3223">
                    <a:extLst>
                      <a:ext uri="{FF2B5EF4-FFF2-40B4-BE49-F238E27FC236}">
                        <a16:creationId xmlns:a16="http://schemas.microsoft.com/office/drawing/2014/main" id="{4127FAD4-BCBE-2C0D-1BC0-CD66CDFC24C9}"/>
                      </a:ext>
                    </a:extLst>
                  </p:cNvPr>
                  <p:cNvCxnSpPr/>
                  <p:nvPr/>
                </p:nvCxnSpPr>
                <p:spPr>
                  <a:xfrm>
                    <a:off x="1935865" y="4147812"/>
                    <a:ext cx="108000" cy="0"/>
                  </a:xfrm>
                  <a:prstGeom prst="line">
                    <a:avLst/>
                  </a:prstGeom>
                  <a:noFill/>
                  <a:ln w="12700" cap="flat" cmpd="sng" algn="ctr">
                    <a:solidFill>
                      <a:srgbClr val="000000"/>
                    </a:solidFill>
                    <a:prstDash val="solid"/>
                    <a:round/>
                  </a:ln>
                  <a:effectLst/>
                </p:spPr>
              </p:cxnSp>
              <p:cxnSp>
                <p:nvCxnSpPr>
                  <p:cNvPr id="3225" name="直線コネクタ 3224">
                    <a:extLst>
                      <a:ext uri="{FF2B5EF4-FFF2-40B4-BE49-F238E27FC236}">
                        <a16:creationId xmlns:a16="http://schemas.microsoft.com/office/drawing/2014/main" id="{66333B07-8775-17AC-E28D-DF00D9FBE2BE}"/>
                      </a:ext>
                    </a:extLst>
                  </p:cNvPr>
                  <p:cNvCxnSpPr/>
                  <p:nvPr/>
                </p:nvCxnSpPr>
                <p:spPr>
                  <a:xfrm>
                    <a:off x="1989865" y="4147812"/>
                    <a:ext cx="0" cy="269130"/>
                  </a:xfrm>
                  <a:prstGeom prst="line">
                    <a:avLst/>
                  </a:prstGeom>
                  <a:noFill/>
                  <a:ln w="12700" cap="flat" cmpd="sng" algn="ctr">
                    <a:solidFill>
                      <a:srgbClr val="000000"/>
                    </a:solidFill>
                    <a:prstDash val="solid"/>
                    <a:round/>
                  </a:ln>
                  <a:effectLst/>
                </p:spPr>
              </p:cxnSp>
              <p:cxnSp>
                <p:nvCxnSpPr>
                  <p:cNvPr id="3226" name="直線コネクタ 3225">
                    <a:extLst>
                      <a:ext uri="{FF2B5EF4-FFF2-40B4-BE49-F238E27FC236}">
                        <a16:creationId xmlns:a16="http://schemas.microsoft.com/office/drawing/2014/main" id="{93D0FADB-F933-1549-F0BF-3446339A7EE2}"/>
                      </a:ext>
                    </a:extLst>
                  </p:cNvPr>
                  <p:cNvCxnSpPr/>
                  <p:nvPr/>
                </p:nvCxnSpPr>
                <p:spPr>
                  <a:xfrm>
                    <a:off x="1935865" y="4416942"/>
                    <a:ext cx="108000" cy="0"/>
                  </a:xfrm>
                  <a:prstGeom prst="line">
                    <a:avLst/>
                  </a:prstGeom>
                  <a:noFill/>
                  <a:ln w="12700" cap="flat" cmpd="sng" algn="ctr">
                    <a:solidFill>
                      <a:srgbClr val="000000"/>
                    </a:solidFill>
                    <a:prstDash val="solid"/>
                    <a:round/>
                  </a:ln>
                  <a:effectLst/>
                </p:spPr>
              </p:cxnSp>
            </p:grpSp>
          </p:grpSp>
          <p:grpSp>
            <p:nvGrpSpPr>
              <p:cNvPr id="3191" name="グループ化 3190">
                <a:extLst>
                  <a:ext uri="{FF2B5EF4-FFF2-40B4-BE49-F238E27FC236}">
                    <a16:creationId xmlns:a16="http://schemas.microsoft.com/office/drawing/2014/main" id="{5E9D0291-5EB1-9CDD-59E8-86D302284B7F}"/>
                  </a:ext>
                </a:extLst>
              </p:cNvPr>
              <p:cNvGrpSpPr/>
              <p:nvPr/>
            </p:nvGrpSpPr>
            <p:grpSpPr>
              <a:xfrm>
                <a:off x="26108576" y="17431197"/>
                <a:ext cx="3523834" cy="1259420"/>
                <a:chOff x="83675215" y="17391047"/>
                <a:chExt cx="3523834" cy="1259420"/>
              </a:xfrm>
            </p:grpSpPr>
            <p:sp>
              <p:nvSpPr>
                <p:cNvPr id="3194" name="円/楕円 169">
                  <a:extLst>
                    <a:ext uri="{FF2B5EF4-FFF2-40B4-BE49-F238E27FC236}">
                      <a16:creationId xmlns:a16="http://schemas.microsoft.com/office/drawing/2014/main" id="{1189276F-4CE9-A317-4636-F902E29454DB}"/>
                    </a:ext>
                  </a:extLst>
                </p:cNvPr>
                <p:cNvSpPr/>
                <p:nvPr/>
              </p:nvSpPr>
              <p:spPr>
                <a:xfrm>
                  <a:off x="83675215" y="18542467"/>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195" name="円/楕円 169">
                  <a:extLst>
                    <a:ext uri="{FF2B5EF4-FFF2-40B4-BE49-F238E27FC236}">
                      <a16:creationId xmlns:a16="http://schemas.microsoft.com/office/drawing/2014/main" id="{32DDB23F-079C-2BB6-A739-8E3DACDD6881}"/>
                    </a:ext>
                  </a:extLst>
                </p:cNvPr>
                <p:cNvSpPr/>
                <p:nvPr/>
              </p:nvSpPr>
              <p:spPr>
                <a:xfrm>
                  <a:off x="83919203" y="17950150"/>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196" name="円/楕円 169">
                  <a:extLst>
                    <a:ext uri="{FF2B5EF4-FFF2-40B4-BE49-F238E27FC236}">
                      <a16:creationId xmlns:a16="http://schemas.microsoft.com/office/drawing/2014/main" id="{41758BC7-075B-AC93-778E-F5207B2F8B8D}"/>
                    </a:ext>
                  </a:extLst>
                </p:cNvPr>
                <p:cNvSpPr/>
                <p:nvPr/>
              </p:nvSpPr>
              <p:spPr>
                <a:xfrm>
                  <a:off x="84163191" y="1786157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197" name="円/楕円 169">
                  <a:extLst>
                    <a:ext uri="{FF2B5EF4-FFF2-40B4-BE49-F238E27FC236}">
                      <a16:creationId xmlns:a16="http://schemas.microsoft.com/office/drawing/2014/main" id="{912789F9-7109-B8FE-32E0-F54EF4D7DD6C}"/>
                    </a:ext>
                  </a:extLst>
                </p:cNvPr>
                <p:cNvSpPr/>
                <p:nvPr/>
              </p:nvSpPr>
              <p:spPr>
                <a:xfrm>
                  <a:off x="84407179" y="17811758"/>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198" name="円/楕円 169">
                  <a:extLst>
                    <a:ext uri="{FF2B5EF4-FFF2-40B4-BE49-F238E27FC236}">
                      <a16:creationId xmlns:a16="http://schemas.microsoft.com/office/drawing/2014/main" id="{6D8D8F06-3354-41B4-9B0B-3EB959912110}"/>
                    </a:ext>
                  </a:extLst>
                </p:cNvPr>
                <p:cNvSpPr/>
                <p:nvPr/>
              </p:nvSpPr>
              <p:spPr>
                <a:xfrm>
                  <a:off x="84651167" y="17750866"/>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199" name="円/楕円 169">
                  <a:extLst>
                    <a:ext uri="{FF2B5EF4-FFF2-40B4-BE49-F238E27FC236}">
                      <a16:creationId xmlns:a16="http://schemas.microsoft.com/office/drawing/2014/main" id="{CE0DC902-3431-DA5B-D762-B3A9386478B9}"/>
                    </a:ext>
                  </a:extLst>
                </p:cNvPr>
                <p:cNvSpPr/>
                <p:nvPr/>
              </p:nvSpPr>
              <p:spPr>
                <a:xfrm>
                  <a:off x="84895155" y="17800687"/>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00" name="円/楕円 169">
                  <a:extLst>
                    <a:ext uri="{FF2B5EF4-FFF2-40B4-BE49-F238E27FC236}">
                      <a16:creationId xmlns:a16="http://schemas.microsoft.com/office/drawing/2014/main" id="{DA04E210-72C4-DFFB-556E-59D4DF5EDCB7}"/>
                    </a:ext>
                  </a:extLst>
                </p:cNvPr>
                <p:cNvSpPr/>
                <p:nvPr/>
              </p:nvSpPr>
              <p:spPr>
                <a:xfrm>
                  <a:off x="85139143" y="17739794"/>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01" name="円/楕円 169">
                  <a:extLst>
                    <a:ext uri="{FF2B5EF4-FFF2-40B4-BE49-F238E27FC236}">
                      <a16:creationId xmlns:a16="http://schemas.microsoft.com/office/drawing/2014/main" id="{73B094D7-BE2B-1FC8-2E26-8FAF815AE5DA}"/>
                    </a:ext>
                  </a:extLst>
                </p:cNvPr>
                <p:cNvSpPr/>
                <p:nvPr/>
              </p:nvSpPr>
              <p:spPr>
                <a:xfrm>
                  <a:off x="85383131" y="17701045"/>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02" name="円/楕円 169">
                  <a:extLst>
                    <a:ext uri="{FF2B5EF4-FFF2-40B4-BE49-F238E27FC236}">
                      <a16:creationId xmlns:a16="http://schemas.microsoft.com/office/drawing/2014/main" id="{752E906E-0F1A-0D1F-A762-27810190B3A9}"/>
                    </a:ext>
                  </a:extLst>
                </p:cNvPr>
                <p:cNvSpPr/>
                <p:nvPr/>
              </p:nvSpPr>
              <p:spPr>
                <a:xfrm>
                  <a:off x="85627118" y="17784080"/>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03" name="円/楕円 169">
                  <a:extLst>
                    <a:ext uri="{FF2B5EF4-FFF2-40B4-BE49-F238E27FC236}">
                      <a16:creationId xmlns:a16="http://schemas.microsoft.com/office/drawing/2014/main" id="{8FC96F95-3FB3-F29D-3A0E-A7CA58CBE3A5}"/>
                    </a:ext>
                  </a:extLst>
                </p:cNvPr>
                <p:cNvSpPr/>
                <p:nvPr/>
              </p:nvSpPr>
              <p:spPr>
                <a:xfrm>
                  <a:off x="85871106" y="17618010"/>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04" name="円/楕円 169">
                  <a:extLst>
                    <a:ext uri="{FF2B5EF4-FFF2-40B4-BE49-F238E27FC236}">
                      <a16:creationId xmlns:a16="http://schemas.microsoft.com/office/drawing/2014/main" id="{8D4E008A-BCF5-133C-E594-516CCF16A167}"/>
                    </a:ext>
                  </a:extLst>
                </p:cNvPr>
                <p:cNvSpPr/>
                <p:nvPr/>
              </p:nvSpPr>
              <p:spPr>
                <a:xfrm>
                  <a:off x="86115094" y="17645688"/>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05" name="円/楕円 169">
                  <a:extLst>
                    <a:ext uri="{FF2B5EF4-FFF2-40B4-BE49-F238E27FC236}">
                      <a16:creationId xmlns:a16="http://schemas.microsoft.com/office/drawing/2014/main" id="{8C601E05-1CB0-2EA2-439D-449D8173DB69}"/>
                    </a:ext>
                  </a:extLst>
                </p:cNvPr>
                <p:cNvSpPr/>
                <p:nvPr/>
              </p:nvSpPr>
              <p:spPr>
                <a:xfrm>
                  <a:off x="86359082" y="17568189"/>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06" name="円/楕円 169">
                  <a:extLst>
                    <a:ext uri="{FF2B5EF4-FFF2-40B4-BE49-F238E27FC236}">
                      <a16:creationId xmlns:a16="http://schemas.microsoft.com/office/drawing/2014/main" id="{2206D77C-FCD7-5BC4-4A12-A28CE2AF62FD}"/>
                    </a:ext>
                  </a:extLst>
                </p:cNvPr>
                <p:cNvSpPr/>
                <p:nvPr/>
              </p:nvSpPr>
              <p:spPr>
                <a:xfrm>
                  <a:off x="86603070" y="17424261"/>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07" name="円/楕円 169">
                  <a:extLst>
                    <a:ext uri="{FF2B5EF4-FFF2-40B4-BE49-F238E27FC236}">
                      <a16:creationId xmlns:a16="http://schemas.microsoft.com/office/drawing/2014/main" id="{03DC59BE-6A81-86DC-E676-E0136179FEAB}"/>
                    </a:ext>
                  </a:extLst>
                </p:cNvPr>
                <p:cNvSpPr/>
                <p:nvPr/>
              </p:nvSpPr>
              <p:spPr>
                <a:xfrm>
                  <a:off x="86847058" y="17391047"/>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sp>
              <p:nvSpPr>
                <p:cNvPr id="3208" name="円/楕円 169">
                  <a:extLst>
                    <a:ext uri="{FF2B5EF4-FFF2-40B4-BE49-F238E27FC236}">
                      <a16:creationId xmlns:a16="http://schemas.microsoft.com/office/drawing/2014/main" id="{92F38A3B-6692-BD8B-6AF4-BC506E907205}"/>
                    </a:ext>
                  </a:extLst>
                </p:cNvPr>
                <p:cNvSpPr/>
                <p:nvPr/>
              </p:nvSpPr>
              <p:spPr>
                <a:xfrm>
                  <a:off x="87091049" y="17485153"/>
                  <a:ext cx="108000" cy="108000"/>
                </a:xfrm>
                <a:prstGeom prst="ellipse">
                  <a:avLst/>
                </a:prstGeom>
                <a:solidFill>
                  <a:sysClr val="windowText" lastClr="000000"/>
                </a:solidFill>
                <a:ln w="12700" cap="flat" cmpd="sng" algn="ctr">
                  <a:noFill/>
                  <a:prstDash val="solid"/>
                  <a:miter lim="800000"/>
                </a:ln>
                <a:effectLst/>
              </p:spPr>
              <p:txBody>
                <a:bodyPr rtlCol="0" anchor="ctr"/>
                <a:lstStyle/>
                <a:p>
                  <a:pPr marL="0" marR="0" lvl="0" indent="0" algn="r" defTabSz="2280879" eaLnBrk="1" fontAlgn="auto" latinLnBrk="0" hangingPunct="1">
                    <a:lnSpc>
                      <a:spcPct val="100000"/>
                    </a:lnSpc>
                    <a:spcBef>
                      <a:spcPts val="0"/>
                    </a:spcBef>
                    <a:spcAft>
                      <a:spcPts val="0"/>
                    </a:spcAft>
                    <a:buClrTx/>
                    <a:buSzTx/>
                    <a:buFontTx/>
                    <a:buNone/>
                    <a:tabLst/>
                    <a:defRPr/>
                  </a:pPr>
                  <a:endParaRPr kumimoji="0" lang="ja-JP" altLang="en-US" sz="1100" b="0" i="0" u="none" strike="noStrike" kern="0" cap="none" spc="0" normalizeH="0" baseline="0" noProof="0" dirty="0">
                    <a:ln>
                      <a:noFill/>
                    </a:ln>
                    <a:solidFill>
                      <a:prstClr val="white"/>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grpSp>
          <p:sp>
            <p:nvSpPr>
              <p:cNvPr id="3192" name="フリーフォーム: 図形 3191">
                <a:extLst>
                  <a:ext uri="{FF2B5EF4-FFF2-40B4-BE49-F238E27FC236}">
                    <a16:creationId xmlns:a16="http://schemas.microsoft.com/office/drawing/2014/main" id="{A78D160B-85EF-C1B2-8FD6-72445E6C79C5}"/>
                  </a:ext>
                </a:extLst>
              </p:cNvPr>
              <p:cNvSpPr/>
              <p:nvPr/>
            </p:nvSpPr>
            <p:spPr>
              <a:xfrm>
                <a:off x="26162973" y="17479513"/>
                <a:ext cx="3414882" cy="1163321"/>
              </a:xfrm>
              <a:custGeom>
                <a:avLst/>
                <a:gdLst>
                  <a:gd name="connsiteX0" fmla="*/ 0 w 4564380"/>
                  <a:gd name="connsiteY0" fmla="*/ 655320 h 655320"/>
                  <a:gd name="connsiteX1" fmla="*/ 327660 w 4564380"/>
                  <a:gd name="connsiteY1" fmla="*/ 335280 h 655320"/>
                  <a:gd name="connsiteX2" fmla="*/ 655320 w 4564380"/>
                  <a:gd name="connsiteY2" fmla="*/ 274320 h 655320"/>
                  <a:gd name="connsiteX3" fmla="*/ 975360 w 4564380"/>
                  <a:gd name="connsiteY3" fmla="*/ 243840 h 655320"/>
                  <a:gd name="connsiteX4" fmla="*/ 1310640 w 4564380"/>
                  <a:gd name="connsiteY4" fmla="*/ 213360 h 655320"/>
                  <a:gd name="connsiteX5" fmla="*/ 1630680 w 4564380"/>
                  <a:gd name="connsiteY5" fmla="*/ 236220 h 655320"/>
                  <a:gd name="connsiteX6" fmla="*/ 1958340 w 4564380"/>
                  <a:gd name="connsiteY6" fmla="*/ 205740 h 655320"/>
                  <a:gd name="connsiteX7" fmla="*/ 2278380 w 4564380"/>
                  <a:gd name="connsiteY7" fmla="*/ 182880 h 655320"/>
                  <a:gd name="connsiteX8" fmla="*/ 2606040 w 4564380"/>
                  <a:gd name="connsiteY8" fmla="*/ 228600 h 655320"/>
                  <a:gd name="connsiteX9" fmla="*/ 2933700 w 4564380"/>
                  <a:gd name="connsiteY9" fmla="*/ 129540 h 655320"/>
                  <a:gd name="connsiteX10" fmla="*/ 3253740 w 4564380"/>
                  <a:gd name="connsiteY10" fmla="*/ 152400 h 655320"/>
                  <a:gd name="connsiteX11" fmla="*/ 3581400 w 4564380"/>
                  <a:gd name="connsiteY11" fmla="*/ 99060 h 655320"/>
                  <a:gd name="connsiteX12" fmla="*/ 3909060 w 4564380"/>
                  <a:gd name="connsiteY12" fmla="*/ 22860 h 655320"/>
                  <a:gd name="connsiteX13" fmla="*/ 4229100 w 4564380"/>
                  <a:gd name="connsiteY13" fmla="*/ 0 h 655320"/>
                  <a:gd name="connsiteX14" fmla="*/ 4564380 w 4564380"/>
                  <a:gd name="connsiteY14" fmla="*/ 60960 h 655320"/>
                  <a:gd name="connsiteX0" fmla="*/ 0 w 4554855"/>
                  <a:gd name="connsiteY0" fmla="*/ 655320 h 655320"/>
                  <a:gd name="connsiteX1" fmla="*/ 327660 w 4554855"/>
                  <a:gd name="connsiteY1" fmla="*/ 335280 h 655320"/>
                  <a:gd name="connsiteX2" fmla="*/ 655320 w 4554855"/>
                  <a:gd name="connsiteY2" fmla="*/ 274320 h 655320"/>
                  <a:gd name="connsiteX3" fmla="*/ 975360 w 4554855"/>
                  <a:gd name="connsiteY3" fmla="*/ 243840 h 655320"/>
                  <a:gd name="connsiteX4" fmla="*/ 1310640 w 4554855"/>
                  <a:gd name="connsiteY4" fmla="*/ 213360 h 655320"/>
                  <a:gd name="connsiteX5" fmla="*/ 1630680 w 4554855"/>
                  <a:gd name="connsiteY5" fmla="*/ 236220 h 655320"/>
                  <a:gd name="connsiteX6" fmla="*/ 1958340 w 4554855"/>
                  <a:gd name="connsiteY6" fmla="*/ 205740 h 655320"/>
                  <a:gd name="connsiteX7" fmla="*/ 2278380 w 4554855"/>
                  <a:gd name="connsiteY7" fmla="*/ 182880 h 655320"/>
                  <a:gd name="connsiteX8" fmla="*/ 2606040 w 4554855"/>
                  <a:gd name="connsiteY8" fmla="*/ 228600 h 655320"/>
                  <a:gd name="connsiteX9" fmla="*/ 2933700 w 4554855"/>
                  <a:gd name="connsiteY9" fmla="*/ 129540 h 655320"/>
                  <a:gd name="connsiteX10" fmla="*/ 3253740 w 4554855"/>
                  <a:gd name="connsiteY10" fmla="*/ 152400 h 655320"/>
                  <a:gd name="connsiteX11" fmla="*/ 3581400 w 4554855"/>
                  <a:gd name="connsiteY11" fmla="*/ 99060 h 655320"/>
                  <a:gd name="connsiteX12" fmla="*/ 3909060 w 4554855"/>
                  <a:gd name="connsiteY12" fmla="*/ 22860 h 655320"/>
                  <a:gd name="connsiteX13" fmla="*/ 4229100 w 4554855"/>
                  <a:gd name="connsiteY13" fmla="*/ 0 h 655320"/>
                  <a:gd name="connsiteX14" fmla="*/ 4554855 w 4554855"/>
                  <a:gd name="connsiteY14" fmla="*/ 60960 h 655320"/>
                  <a:gd name="connsiteX0" fmla="*/ 0 w 4554855"/>
                  <a:gd name="connsiteY0" fmla="*/ 655320 h 655320"/>
                  <a:gd name="connsiteX1" fmla="*/ 327660 w 4554855"/>
                  <a:gd name="connsiteY1" fmla="*/ 335280 h 655320"/>
                  <a:gd name="connsiteX2" fmla="*/ 655320 w 4554855"/>
                  <a:gd name="connsiteY2" fmla="*/ 274320 h 655320"/>
                  <a:gd name="connsiteX3" fmla="*/ 975360 w 4554855"/>
                  <a:gd name="connsiteY3" fmla="*/ 243840 h 655320"/>
                  <a:gd name="connsiteX4" fmla="*/ 1310640 w 4554855"/>
                  <a:gd name="connsiteY4" fmla="*/ 213360 h 655320"/>
                  <a:gd name="connsiteX5" fmla="*/ 1630680 w 4554855"/>
                  <a:gd name="connsiteY5" fmla="*/ 236220 h 655320"/>
                  <a:gd name="connsiteX6" fmla="*/ 1958340 w 4554855"/>
                  <a:gd name="connsiteY6" fmla="*/ 205740 h 655320"/>
                  <a:gd name="connsiteX7" fmla="*/ 2278380 w 4554855"/>
                  <a:gd name="connsiteY7" fmla="*/ 182880 h 655320"/>
                  <a:gd name="connsiteX8" fmla="*/ 2606040 w 4554855"/>
                  <a:gd name="connsiteY8" fmla="*/ 228600 h 655320"/>
                  <a:gd name="connsiteX9" fmla="*/ 2933700 w 4554855"/>
                  <a:gd name="connsiteY9" fmla="*/ 129540 h 655320"/>
                  <a:gd name="connsiteX10" fmla="*/ 3253740 w 4554855"/>
                  <a:gd name="connsiteY10" fmla="*/ 152400 h 655320"/>
                  <a:gd name="connsiteX11" fmla="*/ 3581400 w 4554855"/>
                  <a:gd name="connsiteY11" fmla="*/ 99060 h 655320"/>
                  <a:gd name="connsiteX12" fmla="*/ 3909060 w 4554855"/>
                  <a:gd name="connsiteY12" fmla="*/ 22860 h 655320"/>
                  <a:gd name="connsiteX13" fmla="*/ 4231481 w 4554855"/>
                  <a:gd name="connsiteY13" fmla="*/ 0 h 655320"/>
                  <a:gd name="connsiteX14" fmla="*/ 4554855 w 4554855"/>
                  <a:gd name="connsiteY14" fmla="*/ 60960 h 655320"/>
                  <a:gd name="connsiteX0" fmla="*/ 0 w 4554855"/>
                  <a:gd name="connsiteY0" fmla="*/ 652938 h 652938"/>
                  <a:gd name="connsiteX1" fmla="*/ 327660 w 4554855"/>
                  <a:gd name="connsiteY1" fmla="*/ 332898 h 652938"/>
                  <a:gd name="connsiteX2" fmla="*/ 655320 w 4554855"/>
                  <a:gd name="connsiteY2" fmla="*/ 271938 h 652938"/>
                  <a:gd name="connsiteX3" fmla="*/ 975360 w 4554855"/>
                  <a:gd name="connsiteY3" fmla="*/ 241458 h 652938"/>
                  <a:gd name="connsiteX4" fmla="*/ 1310640 w 4554855"/>
                  <a:gd name="connsiteY4" fmla="*/ 210978 h 652938"/>
                  <a:gd name="connsiteX5" fmla="*/ 1630680 w 4554855"/>
                  <a:gd name="connsiteY5" fmla="*/ 233838 h 652938"/>
                  <a:gd name="connsiteX6" fmla="*/ 1958340 w 4554855"/>
                  <a:gd name="connsiteY6" fmla="*/ 203358 h 652938"/>
                  <a:gd name="connsiteX7" fmla="*/ 2278380 w 4554855"/>
                  <a:gd name="connsiteY7" fmla="*/ 180498 h 652938"/>
                  <a:gd name="connsiteX8" fmla="*/ 2606040 w 4554855"/>
                  <a:gd name="connsiteY8" fmla="*/ 226218 h 652938"/>
                  <a:gd name="connsiteX9" fmla="*/ 2933700 w 4554855"/>
                  <a:gd name="connsiteY9" fmla="*/ 127158 h 652938"/>
                  <a:gd name="connsiteX10" fmla="*/ 3253740 w 4554855"/>
                  <a:gd name="connsiteY10" fmla="*/ 150018 h 652938"/>
                  <a:gd name="connsiteX11" fmla="*/ 3581400 w 4554855"/>
                  <a:gd name="connsiteY11" fmla="*/ 96678 h 652938"/>
                  <a:gd name="connsiteX12" fmla="*/ 3909060 w 4554855"/>
                  <a:gd name="connsiteY12" fmla="*/ 20478 h 652938"/>
                  <a:gd name="connsiteX13" fmla="*/ 4231481 w 4554855"/>
                  <a:gd name="connsiteY13" fmla="*/ 0 h 652938"/>
                  <a:gd name="connsiteX14" fmla="*/ 4554855 w 4554855"/>
                  <a:gd name="connsiteY14" fmla="*/ 58578 h 652938"/>
                  <a:gd name="connsiteX0" fmla="*/ 0 w 4554855"/>
                  <a:gd name="connsiteY0" fmla="*/ 652938 h 652938"/>
                  <a:gd name="connsiteX1" fmla="*/ 327660 w 4554855"/>
                  <a:gd name="connsiteY1" fmla="*/ 332898 h 652938"/>
                  <a:gd name="connsiteX2" fmla="*/ 655320 w 4554855"/>
                  <a:gd name="connsiteY2" fmla="*/ 271938 h 652938"/>
                  <a:gd name="connsiteX3" fmla="*/ 975360 w 4554855"/>
                  <a:gd name="connsiteY3" fmla="*/ 241458 h 652938"/>
                  <a:gd name="connsiteX4" fmla="*/ 1310640 w 4554855"/>
                  <a:gd name="connsiteY4" fmla="*/ 210978 h 652938"/>
                  <a:gd name="connsiteX5" fmla="*/ 1630680 w 4554855"/>
                  <a:gd name="connsiteY5" fmla="*/ 233838 h 652938"/>
                  <a:gd name="connsiteX6" fmla="*/ 1958340 w 4554855"/>
                  <a:gd name="connsiteY6" fmla="*/ 203358 h 652938"/>
                  <a:gd name="connsiteX7" fmla="*/ 2278380 w 4554855"/>
                  <a:gd name="connsiteY7" fmla="*/ 180498 h 652938"/>
                  <a:gd name="connsiteX8" fmla="*/ 2606040 w 4554855"/>
                  <a:gd name="connsiteY8" fmla="*/ 226218 h 652938"/>
                  <a:gd name="connsiteX9" fmla="*/ 2933700 w 4554855"/>
                  <a:gd name="connsiteY9" fmla="*/ 127158 h 652938"/>
                  <a:gd name="connsiteX10" fmla="*/ 3253740 w 4554855"/>
                  <a:gd name="connsiteY10" fmla="*/ 150018 h 652938"/>
                  <a:gd name="connsiteX11" fmla="*/ 3581400 w 4554855"/>
                  <a:gd name="connsiteY11" fmla="*/ 96678 h 652938"/>
                  <a:gd name="connsiteX12" fmla="*/ 3906679 w 4554855"/>
                  <a:gd name="connsiteY12" fmla="*/ 22859 h 652938"/>
                  <a:gd name="connsiteX13" fmla="*/ 4231481 w 4554855"/>
                  <a:gd name="connsiteY13" fmla="*/ 0 h 652938"/>
                  <a:gd name="connsiteX14" fmla="*/ 4554855 w 4554855"/>
                  <a:gd name="connsiteY14" fmla="*/ 58578 h 652938"/>
                  <a:gd name="connsiteX0" fmla="*/ 0 w 4554855"/>
                  <a:gd name="connsiteY0" fmla="*/ 652938 h 652938"/>
                  <a:gd name="connsiteX1" fmla="*/ 327660 w 4554855"/>
                  <a:gd name="connsiteY1" fmla="*/ 332898 h 652938"/>
                  <a:gd name="connsiteX2" fmla="*/ 655320 w 4554855"/>
                  <a:gd name="connsiteY2" fmla="*/ 271938 h 652938"/>
                  <a:gd name="connsiteX3" fmla="*/ 975360 w 4554855"/>
                  <a:gd name="connsiteY3" fmla="*/ 241458 h 652938"/>
                  <a:gd name="connsiteX4" fmla="*/ 1310640 w 4554855"/>
                  <a:gd name="connsiteY4" fmla="*/ 210978 h 652938"/>
                  <a:gd name="connsiteX5" fmla="*/ 1630680 w 4554855"/>
                  <a:gd name="connsiteY5" fmla="*/ 233838 h 652938"/>
                  <a:gd name="connsiteX6" fmla="*/ 1958340 w 4554855"/>
                  <a:gd name="connsiteY6" fmla="*/ 203358 h 652938"/>
                  <a:gd name="connsiteX7" fmla="*/ 2278380 w 4554855"/>
                  <a:gd name="connsiteY7" fmla="*/ 180498 h 652938"/>
                  <a:gd name="connsiteX8" fmla="*/ 2606040 w 4554855"/>
                  <a:gd name="connsiteY8" fmla="*/ 226218 h 652938"/>
                  <a:gd name="connsiteX9" fmla="*/ 2933700 w 4554855"/>
                  <a:gd name="connsiteY9" fmla="*/ 127158 h 652938"/>
                  <a:gd name="connsiteX10" fmla="*/ 3253740 w 4554855"/>
                  <a:gd name="connsiteY10" fmla="*/ 150018 h 652938"/>
                  <a:gd name="connsiteX11" fmla="*/ 3581400 w 4554855"/>
                  <a:gd name="connsiteY11" fmla="*/ 99059 h 652938"/>
                  <a:gd name="connsiteX12" fmla="*/ 3906679 w 4554855"/>
                  <a:gd name="connsiteY12" fmla="*/ 22859 h 652938"/>
                  <a:gd name="connsiteX13" fmla="*/ 4231481 w 4554855"/>
                  <a:gd name="connsiteY13" fmla="*/ 0 h 652938"/>
                  <a:gd name="connsiteX14" fmla="*/ 4554855 w 4554855"/>
                  <a:gd name="connsiteY14" fmla="*/ 58578 h 652938"/>
                  <a:gd name="connsiteX0" fmla="*/ 0 w 4554855"/>
                  <a:gd name="connsiteY0" fmla="*/ 652938 h 652938"/>
                  <a:gd name="connsiteX1" fmla="*/ 327660 w 4554855"/>
                  <a:gd name="connsiteY1" fmla="*/ 332898 h 652938"/>
                  <a:gd name="connsiteX2" fmla="*/ 655320 w 4554855"/>
                  <a:gd name="connsiteY2" fmla="*/ 271938 h 652938"/>
                  <a:gd name="connsiteX3" fmla="*/ 975360 w 4554855"/>
                  <a:gd name="connsiteY3" fmla="*/ 241458 h 652938"/>
                  <a:gd name="connsiteX4" fmla="*/ 1310640 w 4554855"/>
                  <a:gd name="connsiteY4" fmla="*/ 210978 h 652938"/>
                  <a:gd name="connsiteX5" fmla="*/ 1630680 w 4554855"/>
                  <a:gd name="connsiteY5" fmla="*/ 233838 h 652938"/>
                  <a:gd name="connsiteX6" fmla="*/ 1958340 w 4554855"/>
                  <a:gd name="connsiteY6" fmla="*/ 203358 h 652938"/>
                  <a:gd name="connsiteX7" fmla="*/ 2278380 w 4554855"/>
                  <a:gd name="connsiteY7" fmla="*/ 180498 h 652938"/>
                  <a:gd name="connsiteX8" fmla="*/ 2606040 w 4554855"/>
                  <a:gd name="connsiteY8" fmla="*/ 226218 h 652938"/>
                  <a:gd name="connsiteX9" fmla="*/ 2933700 w 4554855"/>
                  <a:gd name="connsiteY9" fmla="*/ 129539 h 652938"/>
                  <a:gd name="connsiteX10" fmla="*/ 3253740 w 4554855"/>
                  <a:gd name="connsiteY10" fmla="*/ 150018 h 652938"/>
                  <a:gd name="connsiteX11" fmla="*/ 3581400 w 4554855"/>
                  <a:gd name="connsiteY11" fmla="*/ 99059 h 652938"/>
                  <a:gd name="connsiteX12" fmla="*/ 3906679 w 4554855"/>
                  <a:gd name="connsiteY12" fmla="*/ 22859 h 652938"/>
                  <a:gd name="connsiteX13" fmla="*/ 4231481 w 4554855"/>
                  <a:gd name="connsiteY13" fmla="*/ 0 h 652938"/>
                  <a:gd name="connsiteX14" fmla="*/ 4554855 w 4554855"/>
                  <a:gd name="connsiteY14" fmla="*/ 58578 h 652938"/>
                  <a:gd name="connsiteX0" fmla="*/ 0 w 4554855"/>
                  <a:gd name="connsiteY0" fmla="*/ 652938 h 652938"/>
                  <a:gd name="connsiteX1" fmla="*/ 327660 w 4554855"/>
                  <a:gd name="connsiteY1" fmla="*/ 332898 h 652938"/>
                  <a:gd name="connsiteX2" fmla="*/ 655320 w 4554855"/>
                  <a:gd name="connsiteY2" fmla="*/ 271938 h 652938"/>
                  <a:gd name="connsiteX3" fmla="*/ 975360 w 4554855"/>
                  <a:gd name="connsiteY3" fmla="*/ 241458 h 652938"/>
                  <a:gd name="connsiteX4" fmla="*/ 1308259 w 4554855"/>
                  <a:gd name="connsiteY4" fmla="*/ 210978 h 652938"/>
                  <a:gd name="connsiteX5" fmla="*/ 1630680 w 4554855"/>
                  <a:gd name="connsiteY5" fmla="*/ 233838 h 652938"/>
                  <a:gd name="connsiteX6" fmla="*/ 1958340 w 4554855"/>
                  <a:gd name="connsiteY6" fmla="*/ 203358 h 652938"/>
                  <a:gd name="connsiteX7" fmla="*/ 2278380 w 4554855"/>
                  <a:gd name="connsiteY7" fmla="*/ 180498 h 652938"/>
                  <a:gd name="connsiteX8" fmla="*/ 2606040 w 4554855"/>
                  <a:gd name="connsiteY8" fmla="*/ 226218 h 652938"/>
                  <a:gd name="connsiteX9" fmla="*/ 2933700 w 4554855"/>
                  <a:gd name="connsiteY9" fmla="*/ 129539 h 652938"/>
                  <a:gd name="connsiteX10" fmla="*/ 3253740 w 4554855"/>
                  <a:gd name="connsiteY10" fmla="*/ 150018 h 652938"/>
                  <a:gd name="connsiteX11" fmla="*/ 3581400 w 4554855"/>
                  <a:gd name="connsiteY11" fmla="*/ 99059 h 652938"/>
                  <a:gd name="connsiteX12" fmla="*/ 3906679 w 4554855"/>
                  <a:gd name="connsiteY12" fmla="*/ 22859 h 652938"/>
                  <a:gd name="connsiteX13" fmla="*/ 4231481 w 4554855"/>
                  <a:gd name="connsiteY13" fmla="*/ 0 h 652938"/>
                  <a:gd name="connsiteX14" fmla="*/ 4554855 w 4554855"/>
                  <a:gd name="connsiteY14" fmla="*/ 58578 h 652938"/>
                  <a:gd name="connsiteX0" fmla="*/ 0 w 4554855"/>
                  <a:gd name="connsiteY0" fmla="*/ 652938 h 652938"/>
                  <a:gd name="connsiteX1" fmla="*/ 327660 w 4554855"/>
                  <a:gd name="connsiteY1" fmla="*/ 332898 h 652938"/>
                  <a:gd name="connsiteX2" fmla="*/ 655320 w 4554855"/>
                  <a:gd name="connsiteY2" fmla="*/ 271938 h 652938"/>
                  <a:gd name="connsiteX3" fmla="*/ 980123 w 4554855"/>
                  <a:gd name="connsiteY3" fmla="*/ 241458 h 652938"/>
                  <a:gd name="connsiteX4" fmla="*/ 1308259 w 4554855"/>
                  <a:gd name="connsiteY4" fmla="*/ 210978 h 652938"/>
                  <a:gd name="connsiteX5" fmla="*/ 1630680 w 4554855"/>
                  <a:gd name="connsiteY5" fmla="*/ 233838 h 652938"/>
                  <a:gd name="connsiteX6" fmla="*/ 1958340 w 4554855"/>
                  <a:gd name="connsiteY6" fmla="*/ 203358 h 652938"/>
                  <a:gd name="connsiteX7" fmla="*/ 2278380 w 4554855"/>
                  <a:gd name="connsiteY7" fmla="*/ 180498 h 652938"/>
                  <a:gd name="connsiteX8" fmla="*/ 2606040 w 4554855"/>
                  <a:gd name="connsiteY8" fmla="*/ 226218 h 652938"/>
                  <a:gd name="connsiteX9" fmla="*/ 2933700 w 4554855"/>
                  <a:gd name="connsiteY9" fmla="*/ 129539 h 652938"/>
                  <a:gd name="connsiteX10" fmla="*/ 3253740 w 4554855"/>
                  <a:gd name="connsiteY10" fmla="*/ 150018 h 652938"/>
                  <a:gd name="connsiteX11" fmla="*/ 3581400 w 4554855"/>
                  <a:gd name="connsiteY11" fmla="*/ 99059 h 652938"/>
                  <a:gd name="connsiteX12" fmla="*/ 3906679 w 4554855"/>
                  <a:gd name="connsiteY12" fmla="*/ 22859 h 652938"/>
                  <a:gd name="connsiteX13" fmla="*/ 4231481 w 4554855"/>
                  <a:gd name="connsiteY13" fmla="*/ 0 h 652938"/>
                  <a:gd name="connsiteX14" fmla="*/ 4554855 w 4554855"/>
                  <a:gd name="connsiteY14" fmla="*/ 58578 h 652938"/>
                  <a:gd name="connsiteX0" fmla="*/ 0 w 4554855"/>
                  <a:gd name="connsiteY0" fmla="*/ 652938 h 652938"/>
                  <a:gd name="connsiteX1" fmla="*/ 330041 w 4554855"/>
                  <a:gd name="connsiteY1" fmla="*/ 328136 h 652938"/>
                  <a:gd name="connsiteX2" fmla="*/ 655320 w 4554855"/>
                  <a:gd name="connsiteY2" fmla="*/ 271938 h 652938"/>
                  <a:gd name="connsiteX3" fmla="*/ 980123 w 4554855"/>
                  <a:gd name="connsiteY3" fmla="*/ 241458 h 652938"/>
                  <a:gd name="connsiteX4" fmla="*/ 1308259 w 4554855"/>
                  <a:gd name="connsiteY4" fmla="*/ 210978 h 652938"/>
                  <a:gd name="connsiteX5" fmla="*/ 1630680 w 4554855"/>
                  <a:gd name="connsiteY5" fmla="*/ 233838 h 652938"/>
                  <a:gd name="connsiteX6" fmla="*/ 1958340 w 4554855"/>
                  <a:gd name="connsiteY6" fmla="*/ 203358 h 652938"/>
                  <a:gd name="connsiteX7" fmla="*/ 2278380 w 4554855"/>
                  <a:gd name="connsiteY7" fmla="*/ 180498 h 652938"/>
                  <a:gd name="connsiteX8" fmla="*/ 2606040 w 4554855"/>
                  <a:gd name="connsiteY8" fmla="*/ 226218 h 652938"/>
                  <a:gd name="connsiteX9" fmla="*/ 2933700 w 4554855"/>
                  <a:gd name="connsiteY9" fmla="*/ 129539 h 652938"/>
                  <a:gd name="connsiteX10" fmla="*/ 3253740 w 4554855"/>
                  <a:gd name="connsiteY10" fmla="*/ 150018 h 652938"/>
                  <a:gd name="connsiteX11" fmla="*/ 3581400 w 4554855"/>
                  <a:gd name="connsiteY11" fmla="*/ 99059 h 652938"/>
                  <a:gd name="connsiteX12" fmla="*/ 3906679 w 4554855"/>
                  <a:gd name="connsiteY12" fmla="*/ 22859 h 652938"/>
                  <a:gd name="connsiteX13" fmla="*/ 4231481 w 4554855"/>
                  <a:gd name="connsiteY13" fmla="*/ 0 h 652938"/>
                  <a:gd name="connsiteX14" fmla="*/ 4554855 w 4554855"/>
                  <a:gd name="connsiteY14" fmla="*/ 58578 h 652938"/>
                  <a:gd name="connsiteX0" fmla="*/ 0 w 4550093"/>
                  <a:gd name="connsiteY0" fmla="*/ 669607 h 669607"/>
                  <a:gd name="connsiteX1" fmla="*/ 325279 w 4550093"/>
                  <a:gd name="connsiteY1" fmla="*/ 328136 h 669607"/>
                  <a:gd name="connsiteX2" fmla="*/ 650558 w 4550093"/>
                  <a:gd name="connsiteY2" fmla="*/ 271938 h 669607"/>
                  <a:gd name="connsiteX3" fmla="*/ 975361 w 4550093"/>
                  <a:gd name="connsiteY3" fmla="*/ 241458 h 669607"/>
                  <a:gd name="connsiteX4" fmla="*/ 1303497 w 4550093"/>
                  <a:gd name="connsiteY4" fmla="*/ 210978 h 669607"/>
                  <a:gd name="connsiteX5" fmla="*/ 1625918 w 4550093"/>
                  <a:gd name="connsiteY5" fmla="*/ 233838 h 669607"/>
                  <a:gd name="connsiteX6" fmla="*/ 1953578 w 4550093"/>
                  <a:gd name="connsiteY6" fmla="*/ 203358 h 669607"/>
                  <a:gd name="connsiteX7" fmla="*/ 2273618 w 4550093"/>
                  <a:gd name="connsiteY7" fmla="*/ 180498 h 669607"/>
                  <a:gd name="connsiteX8" fmla="*/ 2601278 w 4550093"/>
                  <a:gd name="connsiteY8" fmla="*/ 226218 h 669607"/>
                  <a:gd name="connsiteX9" fmla="*/ 2928938 w 4550093"/>
                  <a:gd name="connsiteY9" fmla="*/ 129539 h 669607"/>
                  <a:gd name="connsiteX10" fmla="*/ 3248978 w 4550093"/>
                  <a:gd name="connsiteY10" fmla="*/ 150018 h 669607"/>
                  <a:gd name="connsiteX11" fmla="*/ 3576638 w 4550093"/>
                  <a:gd name="connsiteY11" fmla="*/ 99059 h 669607"/>
                  <a:gd name="connsiteX12" fmla="*/ 3901917 w 4550093"/>
                  <a:gd name="connsiteY12" fmla="*/ 22859 h 669607"/>
                  <a:gd name="connsiteX13" fmla="*/ 4226719 w 4550093"/>
                  <a:gd name="connsiteY13" fmla="*/ 0 h 669607"/>
                  <a:gd name="connsiteX14" fmla="*/ 4550093 w 4550093"/>
                  <a:gd name="connsiteY14" fmla="*/ 58578 h 669607"/>
                  <a:gd name="connsiteX0" fmla="*/ 0 w 4550093"/>
                  <a:gd name="connsiteY0" fmla="*/ 667226 h 667226"/>
                  <a:gd name="connsiteX1" fmla="*/ 325279 w 4550093"/>
                  <a:gd name="connsiteY1" fmla="*/ 328136 h 667226"/>
                  <a:gd name="connsiteX2" fmla="*/ 650558 w 4550093"/>
                  <a:gd name="connsiteY2" fmla="*/ 271938 h 667226"/>
                  <a:gd name="connsiteX3" fmla="*/ 975361 w 4550093"/>
                  <a:gd name="connsiteY3" fmla="*/ 241458 h 667226"/>
                  <a:gd name="connsiteX4" fmla="*/ 1303497 w 4550093"/>
                  <a:gd name="connsiteY4" fmla="*/ 210978 h 667226"/>
                  <a:gd name="connsiteX5" fmla="*/ 1625918 w 4550093"/>
                  <a:gd name="connsiteY5" fmla="*/ 233838 h 667226"/>
                  <a:gd name="connsiteX6" fmla="*/ 1953578 w 4550093"/>
                  <a:gd name="connsiteY6" fmla="*/ 203358 h 667226"/>
                  <a:gd name="connsiteX7" fmla="*/ 2273618 w 4550093"/>
                  <a:gd name="connsiteY7" fmla="*/ 180498 h 667226"/>
                  <a:gd name="connsiteX8" fmla="*/ 2601278 w 4550093"/>
                  <a:gd name="connsiteY8" fmla="*/ 226218 h 667226"/>
                  <a:gd name="connsiteX9" fmla="*/ 2928938 w 4550093"/>
                  <a:gd name="connsiteY9" fmla="*/ 129539 h 667226"/>
                  <a:gd name="connsiteX10" fmla="*/ 3248978 w 4550093"/>
                  <a:gd name="connsiteY10" fmla="*/ 150018 h 667226"/>
                  <a:gd name="connsiteX11" fmla="*/ 3576638 w 4550093"/>
                  <a:gd name="connsiteY11" fmla="*/ 99059 h 667226"/>
                  <a:gd name="connsiteX12" fmla="*/ 3901917 w 4550093"/>
                  <a:gd name="connsiteY12" fmla="*/ 22859 h 667226"/>
                  <a:gd name="connsiteX13" fmla="*/ 4226719 w 4550093"/>
                  <a:gd name="connsiteY13" fmla="*/ 0 h 667226"/>
                  <a:gd name="connsiteX14" fmla="*/ 4550093 w 4550093"/>
                  <a:gd name="connsiteY14" fmla="*/ 58578 h 667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50093" h="667226">
                    <a:moveTo>
                      <a:pt x="0" y="667226"/>
                    </a:moveTo>
                    <a:lnTo>
                      <a:pt x="325279" y="328136"/>
                    </a:lnTo>
                    <a:lnTo>
                      <a:pt x="650558" y="271938"/>
                    </a:lnTo>
                    <a:lnTo>
                      <a:pt x="975361" y="241458"/>
                    </a:lnTo>
                    <a:lnTo>
                      <a:pt x="1303497" y="210978"/>
                    </a:lnTo>
                    <a:lnTo>
                      <a:pt x="1625918" y="233838"/>
                    </a:lnTo>
                    <a:lnTo>
                      <a:pt x="1953578" y="203358"/>
                    </a:lnTo>
                    <a:lnTo>
                      <a:pt x="2273618" y="180498"/>
                    </a:lnTo>
                    <a:lnTo>
                      <a:pt x="2601278" y="226218"/>
                    </a:lnTo>
                    <a:lnTo>
                      <a:pt x="2928938" y="129539"/>
                    </a:lnTo>
                    <a:lnTo>
                      <a:pt x="3248978" y="150018"/>
                    </a:lnTo>
                    <a:lnTo>
                      <a:pt x="3576638" y="99059"/>
                    </a:lnTo>
                    <a:lnTo>
                      <a:pt x="3901917" y="22859"/>
                    </a:lnTo>
                    <a:lnTo>
                      <a:pt x="4226719" y="0"/>
                    </a:lnTo>
                    <a:lnTo>
                      <a:pt x="4550093" y="58578"/>
                    </a:lnTo>
                  </a:path>
                </a:pathLst>
              </a:cu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3193" name="テキスト ボックス 3192">
                <a:extLst>
                  <a:ext uri="{FF2B5EF4-FFF2-40B4-BE49-F238E27FC236}">
                    <a16:creationId xmlns:a16="http://schemas.microsoft.com/office/drawing/2014/main" id="{4F58D0C5-38C6-009C-C8CA-99643DD6965A}"/>
                  </a:ext>
                </a:extLst>
              </p:cNvPr>
              <p:cNvSpPr txBox="1"/>
              <p:nvPr/>
            </p:nvSpPr>
            <p:spPr>
              <a:xfrm>
                <a:off x="25405219" y="20627962"/>
                <a:ext cx="629981" cy="323165"/>
              </a:xfrm>
              <a:prstGeom prst="rect">
                <a:avLst/>
              </a:prstGeom>
              <a:noFill/>
            </p:spPr>
            <p:txBody>
              <a:bodyPr wrap="none" lIns="0" tIns="0" rIns="0" bIns="0" rtlCol="0" anchor="t">
                <a:spAutoFit/>
              </a:bodyPr>
              <a:lstStyle>
                <a:defPPr>
                  <a:defRPr lang="ja-JP"/>
                </a:defPPr>
                <a:lvl1pPr algn="r" defTabSz="2280879">
                  <a:defRPr sz="900">
                    <a:solidFill>
                      <a:prstClr val="black"/>
                    </a:solidFill>
                    <a:latin typeface="+mn-lt"/>
                    <a:ea typeface="+mn-ea"/>
                    <a:cs typeface="Arial" panose="020B0604020202020204" pitchFamily="34" charset="0"/>
                  </a:defRPr>
                </a:lvl1pPr>
              </a:lstStyle>
              <a:p>
                <a:pPr marL="0" marR="0" lvl="0" indent="0" algn="r" defTabSz="2280879"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Number of</a:t>
                </a:r>
                <a:b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br>
                <a:r>
                  <a:rPr kumimoji="1" lang="en-US" altLang="ja-JP"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rPr>
                  <a:t> patients</a:t>
                </a:r>
                <a:endParaRPr kumimoji="1" lang="ja-JP" altLang="en-US" sz="105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endParaRPr>
              </a:p>
            </p:txBody>
          </p:sp>
          <p:cxnSp>
            <p:nvCxnSpPr>
              <p:cNvPr id="3706" name="直線コネクタ 3705">
                <a:extLst>
                  <a:ext uri="{FF2B5EF4-FFF2-40B4-BE49-F238E27FC236}">
                    <a16:creationId xmlns:a16="http://schemas.microsoft.com/office/drawing/2014/main" id="{73B61CB2-87DD-69D8-C324-216374DCC71E}"/>
                  </a:ext>
                </a:extLst>
              </p:cNvPr>
              <p:cNvCxnSpPr>
                <a:cxnSpLocks/>
              </p:cNvCxnSpPr>
              <p:nvPr/>
            </p:nvCxnSpPr>
            <p:spPr>
              <a:xfrm>
                <a:off x="27260212" y="17102583"/>
                <a:ext cx="0" cy="3840511"/>
              </a:xfrm>
              <a:prstGeom prst="line">
                <a:avLst/>
              </a:prstGeom>
              <a:ln w="38100">
                <a:solidFill>
                  <a:schemeClr val="accent6"/>
                </a:solidFill>
                <a:prstDash val="sysDot"/>
              </a:ln>
            </p:spPr>
            <p:style>
              <a:lnRef idx="1">
                <a:schemeClr val="accent1"/>
              </a:lnRef>
              <a:fillRef idx="0">
                <a:schemeClr val="accent1"/>
              </a:fillRef>
              <a:effectRef idx="0">
                <a:schemeClr val="accent1"/>
              </a:effectRef>
              <a:fontRef idx="minor">
                <a:schemeClr val="tx1"/>
              </a:fontRef>
            </p:style>
          </p:cxnSp>
          <p:grpSp>
            <p:nvGrpSpPr>
              <p:cNvPr id="3721" name="グループ化 3720">
                <a:extLst>
                  <a:ext uri="{FF2B5EF4-FFF2-40B4-BE49-F238E27FC236}">
                    <a16:creationId xmlns:a16="http://schemas.microsoft.com/office/drawing/2014/main" id="{656D4BC0-3E26-7AF5-A7CE-C78B3D82F21D}"/>
                  </a:ext>
                </a:extLst>
              </p:cNvPr>
              <p:cNvGrpSpPr/>
              <p:nvPr/>
            </p:nvGrpSpPr>
            <p:grpSpPr>
              <a:xfrm>
                <a:off x="27260212" y="19401533"/>
                <a:ext cx="2083573" cy="369332"/>
                <a:chOff x="22712872" y="19401533"/>
                <a:chExt cx="2083573" cy="369332"/>
              </a:xfrm>
            </p:grpSpPr>
            <p:sp>
              <p:nvSpPr>
                <p:cNvPr id="3722" name="矢印: 右 3721">
                  <a:extLst>
                    <a:ext uri="{FF2B5EF4-FFF2-40B4-BE49-F238E27FC236}">
                      <a16:creationId xmlns:a16="http://schemas.microsoft.com/office/drawing/2014/main" id="{BFE3F9CD-6811-B018-6BA9-C0FCBF06602F}"/>
                    </a:ext>
                  </a:extLst>
                </p:cNvPr>
                <p:cNvSpPr/>
                <p:nvPr/>
              </p:nvSpPr>
              <p:spPr>
                <a:xfrm>
                  <a:off x="22712872" y="19436047"/>
                  <a:ext cx="231078" cy="300304"/>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23" name="テキスト ボックス 3722">
                  <a:extLst>
                    <a:ext uri="{FF2B5EF4-FFF2-40B4-BE49-F238E27FC236}">
                      <a16:creationId xmlns:a16="http://schemas.microsoft.com/office/drawing/2014/main" id="{1C9AA873-F457-F091-A196-E9F922FB9098}"/>
                    </a:ext>
                  </a:extLst>
                </p:cNvPr>
                <p:cNvSpPr txBox="1"/>
                <p:nvPr/>
              </p:nvSpPr>
              <p:spPr>
                <a:xfrm>
                  <a:off x="22906184" y="19401533"/>
                  <a:ext cx="1890261" cy="369332"/>
                </a:xfrm>
                <a:prstGeom prst="rect">
                  <a:avLst/>
                </a:prstGeom>
                <a:noFill/>
              </p:spPr>
              <p:txBody>
                <a:bodyPr wrap="none" rtlCol="0">
                  <a:spAutoFit/>
                </a:bodyPr>
                <a:lstStyle>
                  <a:defPPr>
                    <a:defRPr lang="en-US"/>
                  </a:defPPr>
                  <a:lvl1pPr>
                    <a:defRPr kumimoji="1">
                      <a:solidFill>
                        <a:schemeClr val="accent6">
                          <a:lumMod val="75000"/>
                        </a:schemeClr>
                      </a:solidFill>
                      <a:latin typeface="Arial" panose="020B0604020202020204" pitchFamily="34" charset="0"/>
                      <a:ea typeface="Meiryo UI" panose="020B0604030504040204" pitchFamily="50" charset="-128"/>
                      <a:cs typeface="Arial" panose="020B0604020202020204" pitchFamily="34" charset="0"/>
                    </a:defRPr>
                  </a:lvl1pPr>
                </a:lstStyle>
                <a:p>
                  <a:r>
                    <a:rPr lang="en-US" altLang="ja-JP">
                      <a:effectLst>
                        <a:glow rad="101600">
                          <a:schemeClr val="bg1"/>
                        </a:glow>
                      </a:effectLst>
                    </a:rPr>
                    <a:t>Extension</a:t>
                  </a:r>
                  <a:r>
                    <a:rPr lang="ja-JP" altLang="en-US">
                      <a:effectLst>
                        <a:glow rad="101600">
                          <a:schemeClr val="bg1"/>
                        </a:glow>
                      </a:effectLst>
                    </a:rPr>
                    <a:t> </a:t>
                  </a:r>
                  <a:r>
                    <a:rPr lang="en-US" altLang="ja-JP" dirty="0">
                      <a:effectLst>
                        <a:glow rad="101600">
                          <a:schemeClr val="bg1"/>
                        </a:glow>
                      </a:effectLst>
                    </a:rPr>
                    <a:t>phase</a:t>
                  </a:r>
                  <a:endParaRPr lang="ja-JP" altLang="en-US" dirty="0">
                    <a:effectLst>
                      <a:glow rad="101600">
                        <a:schemeClr val="bg1"/>
                      </a:glow>
                    </a:effectLst>
                  </a:endParaRPr>
                </a:p>
              </p:txBody>
            </p:sp>
          </p:grpSp>
        </p:grpSp>
      </p:grpSp>
      <p:grpSp>
        <p:nvGrpSpPr>
          <p:cNvPr id="11" name="グループ化 10">
            <a:extLst>
              <a:ext uri="{FF2B5EF4-FFF2-40B4-BE49-F238E27FC236}">
                <a16:creationId xmlns:a16="http://schemas.microsoft.com/office/drawing/2014/main" id="{4EBED3D0-272F-8044-8923-FD3A6D67D725}"/>
              </a:ext>
            </a:extLst>
          </p:cNvPr>
          <p:cNvGrpSpPr/>
          <p:nvPr/>
        </p:nvGrpSpPr>
        <p:grpSpPr>
          <a:xfrm>
            <a:off x="11599574" y="8809789"/>
            <a:ext cx="8646584" cy="9080243"/>
            <a:chOff x="11599574" y="8809789"/>
            <a:chExt cx="8646584" cy="9080243"/>
          </a:xfrm>
        </p:grpSpPr>
        <p:cxnSp>
          <p:nvCxnSpPr>
            <p:cNvPr id="2003" name="直線コネクタ 2002">
              <a:extLst>
                <a:ext uri="{FF2B5EF4-FFF2-40B4-BE49-F238E27FC236}">
                  <a16:creationId xmlns:a16="http://schemas.microsoft.com/office/drawing/2014/main" id="{9572D652-A20C-CF3F-229F-CABD7FE5DBD9}"/>
                </a:ext>
              </a:extLst>
            </p:cNvPr>
            <p:cNvCxnSpPr>
              <a:cxnSpLocks/>
              <a:stCxn id="250" idx="2"/>
            </p:cNvCxnSpPr>
            <p:nvPr/>
          </p:nvCxnSpPr>
          <p:spPr>
            <a:xfrm>
              <a:off x="13849153" y="13800879"/>
              <a:ext cx="0" cy="31372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5" name="テキスト ボックス 244">
              <a:extLst>
                <a:ext uri="{FF2B5EF4-FFF2-40B4-BE49-F238E27FC236}">
                  <a16:creationId xmlns:a16="http://schemas.microsoft.com/office/drawing/2014/main" id="{E98A40BD-A7AE-52E6-6718-1CEB77C9CC99}"/>
                </a:ext>
              </a:extLst>
            </p:cNvPr>
            <p:cNvSpPr txBox="1"/>
            <p:nvPr/>
          </p:nvSpPr>
          <p:spPr>
            <a:xfrm>
              <a:off x="11599574" y="8809789"/>
              <a:ext cx="293381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4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Patient disposition</a:t>
              </a:r>
              <a:endParaRPr kumimoji="1" lang="ja-JP" altLang="en-US" sz="2400" b="1"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p:txBody>
        </p:sp>
        <p:cxnSp>
          <p:nvCxnSpPr>
            <p:cNvPr id="257" name="Straight Connector 59">
              <a:extLst>
                <a:ext uri="{FF2B5EF4-FFF2-40B4-BE49-F238E27FC236}">
                  <a16:creationId xmlns:a16="http://schemas.microsoft.com/office/drawing/2014/main" id="{15E81345-D315-257F-D102-9A9E606AB259}"/>
                </a:ext>
              </a:extLst>
            </p:cNvPr>
            <p:cNvCxnSpPr>
              <a:cxnSpLocks/>
              <a:stCxn id="248" idx="2"/>
              <a:endCxn id="249" idx="0"/>
            </p:cNvCxnSpPr>
            <p:nvPr/>
          </p:nvCxnSpPr>
          <p:spPr>
            <a:xfrm flipH="1">
              <a:off x="13848555" y="11229506"/>
              <a:ext cx="1" cy="4060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1" name="コネクタ: カギ線 2000">
              <a:extLst>
                <a:ext uri="{FF2B5EF4-FFF2-40B4-BE49-F238E27FC236}">
                  <a16:creationId xmlns:a16="http://schemas.microsoft.com/office/drawing/2014/main" id="{47E361AF-17B4-2F0F-ED80-9B4D74DCE199}"/>
                </a:ext>
              </a:extLst>
            </p:cNvPr>
            <p:cNvCxnSpPr>
              <a:stCxn id="256" idx="2"/>
              <a:endCxn id="252" idx="1"/>
            </p:cNvCxnSpPr>
            <p:nvPr/>
          </p:nvCxnSpPr>
          <p:spPr>
            <a:xfrm rot="16200000" flipH="1">
              <a:off x="14708618" y="14398816"/>
              <a:ext cx="684674" cy="2403604"/>
            </a:xfrm>
            <a:prstGeom prst="bentConnector2">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5" name="コネクタ: カギ線 2004">
              <a:extLst>
                <a:ext uri="{FF2B5EF4-FFF2-40B4-BE49-F238E27FC236}">
                  <a16:creationId xmlns:a16="http://schemas.microsoft.com/office/drawing/2014/main" id="{9F3956A5-2823-745A-45EE-D939AE846C9A}"/>
                </a:ext>
              </a:extLst>
            </p:cNvPr>
            <p:cNvCxnSpPr>
              <a:stCxn id="249" idx="2"/>
              <a:endCxn id="251" idx="1"/>
            </p:cNvCxnSpPr>
            <p:nvPr/>
          </p:nvCxnSpPr>
          <p:spPr>
            <a:xfrm rot="16200000" flipH="1">
              <a:off x="14863276" y="11328755"/>
              <a:ext cx="374758" cy="2404201"/>
            </a:xfrm>
            <a:prstGeom prst="bentConnector2">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9" name="直線コネクタ 2008">
              <a:extLst>
                <a:ext uri="{FF2B5EF4-FFF2-40B4-BE49-F238E27FC236}">
                  <a16:creationId xmlns:a16="http://schemas.microsoft.com/office/drawing/2014/main" id="{C2CC7A3D-0CE6-1E30-1B5A-3175C9711997}"/>
                </a:ext>
              </a:extLst>
            </p:cNvPr>
            <p:cNvCxnSpPr>
              <a:stCxn id="246" idx="2"/>
              <a:endCxn id="248" idx="0"/>
            </p:cNvCxnSpPr>
            <p:nvPr/>
          </p:nvCxnSpPr>
          <p:spPr>
            <a:xfrm>
              <a:off x="13848556" y="10115536"/>
              <a:ext cx="0" cy="40608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1" name="コネクタ: カギ線 2010">
              <a:extLst>
                <a:ext uri="{FF2B5EF4-FFF2-40B4-BE49-F238E27FC236}">
                  <a16:creationId xmlns:a16="http://schemas.microsoft.com/office/drawing/2014/main" id="{18229C1D-A731-D194-9E9F-26261D51C16E}"/>
                </a:ext>
              </a:extLst>
            </p:cNvPr>
            <p:cNvCxnSpPr>
              <a:stCxn id="246" idx="2"/>
              <a:endCxn id="247" idx="1"/>
            </p:cNvCxnSpPr>
            <p:nvPr/>
          </p:nvCxnSpPr>
          <p:spPr>
            <a:xfrm rot="16200000" flipH="1">
              <a:off x="14949135" y="9014957"/>
              <a:ext cx="203042" cy="2404200"/>
            </a:xfrm>
            <a:prstGeom prst="bentConnector2">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5" name="直線コネクタ 2014">
              <a:extLst>
                <a:ext uri="{FF2B5EF4-FFF2-40B4-BE49-F238E27FC236}">
                  <a16:creationId xmlns:a16="http://schemas.microsoft.com/office/drawing/2014/main" id="{4845D061-84D6-7912-1D73-9E5EDF2D4067}"/>
                </a:ext>
              </a:extLst>
            </p:cNvPr>
            <p:cNvCxnSpPr>
              <a:stCxn id="249" idx="2"/>
              <a:endCxn id="250" idx="0"/>
            </p:cNvCxnSpPr>
            <p:nvPr/>
          </p:nvCxnSpPr>
          <p:spPr>
            <a:xfrm>
              <a:off x="13848555" y="12343477"/>
              <a:ext cx="598" cy="7495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2" name="直線コネクタ 2021">
              <a:extLst>
                <a:ext uri="{FF2B5EF4-FFF2-40B4-BE49-F238E27FC236}">
                  <a16:creationId xmlns:a16="http://schemas.microsoft.com/office/drawing/2014/main" id="{1E5D5CF9-7DDD-41EC-70F1-D53F36C5B296}"/>
                </a:ext>
              </a:extLst>
            </p:cNvPr>
            <p:cNvCxnSpPr>
              <a:cxnSpLocks/>
            </p:cNvCxnSpPr>
            <p:nvPr/>
          </p:nvCxnSpPr>
          <p:spPr>
            <a:xfrm>
              <a:off x="13849152" y="14335263"/>
              <a:ext cx="0" cy="1421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6" name="TextBox 7">
              <a:extLst>
                <a:ext uri="{FF2B5EF4-FFF2-40B4-BE49-F238E27FC236}">
                  <a16:creationId xmlns:a16="http://schemas.microsoft.com/office/drawing/2014/main" id="{A48B3516-4017-D905-B2E5-FDAA69C8ACCC}"/>
                </a:ext>
              </a:extLst>
            </p:cNvPr>
            <p:cNvSpPr txBox="1"/>
            <p:nvPr/>
          </p:nvSpPr>
          <p:spPr>
            <a:xfrm>
              <a:off x="11780356" y="9407650"/>
              <a:ext cx="4136400" cy="707886"/>
            </a:xfrm>
            <a:prstGeom prst="rect">
              <a:avLst/>
            </a:prstGeom>
            <a:solidFill>
              <a:schemeClr val="bg1"/>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Consented, </a:t>
              </a:r>
              <a:b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 = 46</a:t>
              </a:r>
            </a:p>
          </p:txBody>
        </p:sp>
        <p:sp>
          <p:nvSpPr>
            <p:cNvPr id="247" name="TextBox 8">
              <a:extLst>
                <a:ext uri="{FF2B5EF4-FFF2-40B4-BE49-F238E27FC236}">
                  <a16:creationId xmlns:a16="http://schemas.microsoft.com/office/drawing/2014/main" id="{777E2229-6138-3B28-9913-B31D092D12E6}"/>
                </a:ext>
              </a:extLst>
            </p:cNvPr>
            <p:cNvSpPr txBox="1"/>
            <p:nvPr/>
          </p:nvSpPr>
          <p:spPr>
            <a:xfrm>
              <a:off x="16252756" y="10118523"/>
              <a:ext cx="3992400" cy="400110"/>
            </a:xfrm>
            <a:prstGeom prst="rect">
              <a:avLst/>
            </a:prstGeom>
            <a:solidFill>
              <a:schemeClr val="bg1"/>
            </a:solidFill>
            <a:ln>
              <a:solidFill>
                <a:sysClr val="windowText" lastClr="000000"/>
              </a:solidFill>
            </a:ln>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Not eligible/dropped out, n = 15</a:t>
              </a:r>
            </a:p>
          </p:txBody>
        </p:sp>
        <p:sp>
          <p:nvSpPr>
            <p:cNvPr id="248" name="TextBox 9">
              <a:extLst>
                <a:ext uri="{FF2B5EF4-FFF2-40B4-BE49-F238E27FC236}">
                  <a16:creationId xmlns:a16="http://schemas.microsoft.com/office/drawing/2014/main" id="{7842A04D-FF31-0CEA-1A70-F8D6F0CE82C5}"/>
                </a:ext>
              </a:extLst>
            </p:cNvPr>
            <p:cNvSpPr txBox="1"/>
            <p:nvPr/>
          </p:nvSpPr>
          <p:spPr>
            <a:xfrm>
              <a:off x="11780356" y="10521620"/>
              <a:ext cx="4136400" cy="707886"/>
            </a:xfrm>
            <a:prstGeom prst="rect">
              <a:avLst/>
            </a:prstGeom>
            <a:solidFill>
              <a:schemeClr val="bg1"/>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Enrolled, </a:t>
              </a:r>
              <a:b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 = 31</a:t>
              </a:r>
            </a:p>
          </p:txBody>
        </p:sp>
        <p:sp>
          <p:nvSpPr>
            <p:cNvPr id="249" name="TextBox 12">
              <a:extLst>
                <a:ext uri="{FF2B5EF4-FFF2-40B4-BE49-F238E27FC236}">
                  <a16:creationId xmlns:a16="http://schemas.microsoft.com/office/drawing/2014/main" id="{96E2D927-106C-A299-A0B0-B8AC1984BB0A}"/>
                </a:ext>
              </a:extLst>
            </p:cNvPr>
            <p:cNvSpPr txBox="1"/>
            <p:nvPr/>
          </p:nvSpPr>
          <p:spPr>
            <a:xfrm>
              <a:off x="11780355" y="11635591"/>
              <a:ext cx="4136400" cy="707886"/>
            </a:xfrm>
            <a:prstGeom prst="rect">
              <a:avLst/>
            </a:prstGeom>
            <a:solidFill>
              <a:schemeClr val="bg1"/>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Received study treatment, </a:t>
              </a:r>
              <a:b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 = 31</a:t>
              </a:r>
            </a:p>
          </p:txBody>
        </p:sp>
        <p:sp>
          <p:nvSpPr>
            <p:cNvPr id="250" name="TextBox 15">
              <a:extLst>
                <a:ext uri="{FF2B5EF4-FFF2-40B4-BE49-F238E27FC236}">
                  <a16:creationId xmlns:a16="http://schemas.microsoft.com/office/drawing/2014/main" id="{7B2C7032-1686-C4C8-3096-397E99148C31}"/>
                </a:ext>
              </a:extLst>
            </p:cNvPr>
            <p:cNvSpPr txBox="1"/>
            <p:nvPr/>
          </p:nvSpPr>
          <p:spPr>
            <a:xfrm>
              <a:off x="11780356" y="13092993"/>
              <a:ext cx="4137593" cy="707886"/>
            </a:xfrm>
            <a:prstGeom prst="rect">
              <a:avLst/>
            </a:prstGeom>
            <a:solidFill>
              <a:schemeClr val="bg1"/>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2000"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Completed 53-week assessment, n = 27</a:t>
              </a:r>
            </a:p>
          </p:txBody>
        </p:sp>
        <p:sp>
          <p:nvSpPr>
            <p:cNvPr id="251" name="TextBox 17">
              <a:extLst>
                <a:ext uri="{FF2B5EF4-FFF2-40B4-BE49-F238E27FC236}">
                  <a16:creationId xmlns:a16="http://schemas.microsoft.com/office/drawing/2014/main" id="{679DCB74-B6C8-D648-6213-4BE5D609544A}"/>
                </a:ext>
              </a:extLst>
            </p:cNvPr>
            <p:cNvSpPr txBox="1"/>
            <p:nvPr/>
          </p:nvSpPr>
          <p:spPr>
            <a:xfrm>
              <a:off x="16252756" y="12298120"/>
              <a:ext cx="3992400" cy="840230"/>
            </a:xfrm>
            <a:prstGeom prst="rect">
              <a:avLst/>
            </a:prstGeom>
            <a:solidFill>
              <a:schemeClr val="bg1"/>
            </a:solidFill>
            <a:ln>
              <a:solidFill>
                <a:sysClr val="windowText" lastClr="000000"/>
              </a:solidFill>
            </a:ln>
          </p:spPr>
          <p:txBody>
            <a:bodyPr wrap="none" rtlCol="0">
              <a:spAutoFit/>
            </a:bodyPr>
            <a:lstStyle/>
            <a:p>
              <a:pPr marL="0" marR="0" lvl="0" indent="0" defTabSz="914400" eaLnBrk="1" fontAlgn="auto" latinLnBrk="0" hangingPunct="1">
                <a:lnSpc>
                  <a:spcPct val="90000"/>
                </a:lnSpc>
                <a:spcBef>
                  <a:spcPts val="0"/>
                </a:spcBef>
                <a:spcAft>
                  <a:spcPts val="0"/>
                </a:spcAft>
                <a:buClrTx/>
                <a:buSzTx/>
                <a:buFontTx/>
                <a:buNone/>
                <a:tabLst/>
                <a:defRPr/>
              </a:pPr>
              <a:r>
                <a:rPr kumimoji="1" 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Discontinued, n = 4</a:t>
              </a:r>
            </a:p>
            <a:p>
              <a:pPr marL="0" marR="0" lvl="0" indent="0" defTabSz="914400" eaLnBrk="1" fontAlgn="auto" latinLnBrk="0" hangingPunct="1">
                <a:lnSpc>
                  <a:spcPct val="90000"/>
                </a:lnSpc>
                <a:spcBef>
                  <a:spcPts val="0"/>
                </a:spcBef>
                <a:spcAft>
                  <a:spcPts val="0"/>
                </a:spcAft>
                <a:buClrTx/>
                <a:buSzTx/>
                <a:buFontTx/>
                <a:buNone/>
                <a:tabLst/>
                <a:defRPr/>
              </a:pPr>
              <a:r>
                <a:rPr kumimoji="1" 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Reasons for discontinuation</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defRPr/>
              </a:pPr>
              <a:r>
                <a:rPr kumimoji="1" 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No hematological response, n = 4</a:t>
              </a:r>
            </a:p>
          </p:txBody>
        </p:sp>
        <p:sp>
          <p:nvSpPr>
            <p:cNvPr id="252" name="TextBox 18">
              <a:extLst>
                <a:ext uri="{FF2B5EF4-FFF2-40B4-BE49-F238E27FC236}">
                  <a16:creationId xmlns:a16="http://schemas.microsoft.com/office/drawing/2014/main" id="{C8A407B2-7898-E934-D542-1D2208ADD446}"/>
                </a:ext>
              </a:extLst>
            </p:cNvPr>
            <p:cNvSpPr txBox="1"/>
            <p:nvPr/>
          </p:nvSpPr>
          <p:spPr>
            <a:xfrm>
              <a:off x="16252757" y="15148891"/>
              <a:ext cx="3993401" cy="1588127"/>
            </a:xfrm>
            <a:prstGeom prst="rect">
              <a:avLst/>
            </a:prstGeom>
            <a:solidFill>
              <a:schemeClr val="bg1"/>
            </a:solidFill>
            <a:ln>
              <a:solidFill>
                <a:sysClr val="windowText" lastClr="000000"/>
              </a:solidFill>
            </a:ln>
          </p:spPr>
          <p:txBody>
            <a:bodyPr wrap="none" rtlCol="0">
              <a:spAutoFit/>
            </a:bodyPr>
            <a:lstStyle/>
            <a:p>
              <a:pPr marL="0" marR="0" lvl="0" indent="0" defTabSz="914400" eaLnBrk="1" fontAlgn="auto" latinLnBrk="0" hangingPunct="1">
                <a:lnSpc>
                  <a:spcPct val="90000"/>
                </a:lnSpc>
                <a:spcBef>
                  <a:spcPts val="0"/>
                </a:spcBef>
                <a:spcAft>
                  <a:spcPts val="0"/>
                </a:spcAft>
                <a:buClrTx/>
                <a:buSzTx/>
                <a:buFontTx/>
                <a:buNone/>
                <a:tabLst/>
                <a:defRPr/>
              </a:pPr>
              <a:r>
                <a:rPr kumimoji="1" lang="en-US" b="0" i="0" u="none" strike="noStrike" kern="0" cap="none" spc="0" normalizeH="0" baseline="0" noProof="0" dirty="0">
                  <a:ln>
                    <a:noFill/>
                  </a:ln>
                  <a:solidFill>
                    <a:srgbClr val="FF0000"/>
                  </a:solidFill>
                  <a:effectLst/>
                  <a:uLnTx/>
                  <a:uFillTx/>
                  <a:latin typeface="Arial" panose="020B0604020202020204" pitchFamily="34" charset="0"/>
                  <a:ea typeface="Meiryo UI" panose="020B0604030504040204" pitchFamily="50" charset="-128"/>
                  <a:cs typeface="Arial" panose="020B0604020202020204" pitchFamily="34" charset="0"/>
                </a:rPr>
                <a:t>Discontinued, n = 7</a:t>
              </a:r>
              <a:endParaRPr kumimoji="1" 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endParaRPr>
            </a:p>
            <a:p>
              <a:pPr marL="0" marR="0" lvl="0" indent="0" defTabSz="914400" eaLnBrk="1" fontAlgn="auto" latinLnBrk="0" hangingPunct="1">
                <a:lnSpc>
                  <a:spcPct val="90000"/>
                </a:lnSpc>
                <a:spcBef>
                  <a:spcPts val="0"/>
                </a:spcBef>
                <a:spcAft>
                  <a:spcPts val="0"/>
                </a:spcAft>
                <a:buClrTx/>
                <a:buSzTx/>
                <a:buFontTx/>
                <a:buNone/>
                <a:tabLst/>
                <a:defRPr/>
              </a:pPr>
              <a:r>
                <a:rPr kumimoji="1" lang="en-US"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Reasons for discontinuation</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No hematological response, n = 4</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Chromosomal abnormality, n = 1</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Investigator’s decision, n = 1</a:t>
              </a:r>
            </a:p>
            <a:p>
              <a:pPr marL="285750" marR="0" lvl="0" indent="-285750" defTabSz="914400" eaLnBrk="1" fontAlgn="auto" latinLnBrk="0" hangingPunct="1">
                <a:lnSpc>
                  <a:spcPct val="90000"/>
                </a:lnSpc>
                <a:spcBef>
                  <a:spcPts val="0"/>
                </a:spcBef>
                <a:spcAft>
                  <a:spcPts val="0"/>
                </a:spcAft>
                <a:buClrTx/>
                <a:buSzTx/>
                <a:buFont typeface="Arial" panose="020B0604020202020204" pitchFamily="34" charset="0"/>
                <a:buChar char="•"/>
                <a:tabLst/>
                <a:defRPr/>
              </a:pPr>
              <a:r>
                <a:rPr kumimoji="1" lang="en-US" altLang="ja-JP" b="0" i="0" u="none" strike="noStrike" kern="0" cap="none" spc="0" normalizeH="0" baseline="0" noProof="0" dirty="0">
                  <a:ln>
                    <a:noFill/>
                  </a:ln>
                  <a:solidFill>
                    <a:prstClr val="black"/>
                  </a:solidFill>
                  <a:effectLst/>
                  <a:uLnTx/>
                  <a:uFillTx/>
                  <a:latin typeface="Arial" panose="020B0604020202020204" pitchFamily="34" charset="0"/>
                  <a:ea typeface="Meiryo UI" panose="020B0604030504040204" pitchFamily="50" charset="-128"/>
                  <a:cs typeface="Arial" panose="020B0604020202020204" pitchFamily="34" charset="0"/>
                </a:rPr>
                <a:t>Withdrawal of consent, n = 1</a:t>
              </a:r>
            </a:p>
          </p:txBody>
        </p:sp>
        <p:grpSp>
          <p:nvGrpSpPr>
            <p:cNvPr id="7" name="グループ化 6">
              <a:extLst>
                <a:ext uri="{FF2B5EF4-FFF2-40B4-BE49-F238E27FC236}">
                  <a16:creationId xmlns:a16="http://schemas.microsoft.com/office/drawing/2014/main" id="{56BD045C-7AD3-3579-844E-405A21C3AF74}"/>
                </a:ext>
              </a:extLst>
            </p:cNvPr>
            <p:cNvGrpSpPr/>
            <p:nvPr/>
          </p:nvGrpSpPr>
          <p:grpSpPr>
            <a:xfrm>
              <a:off x="11780356" y="16874369"/>
              <a:ext cx="6561478" cy="1015663"/>
              <a:chOff x="11780356" y="15756769"/>
              <a:chExt cx="6561478" cy="1015663"/>
            </a:xfrm>
            <a:solidFill>
              <a:schemeClr val="bg1"/>
            </a:solidFill>
          </p:grpSpPr>
          <p:sp>
            <p:nvSpPr>
              <p:cNvPr id="255" name="TextBox 24">
                <a:extLst>
                  <a:ext uri="{FF2B5EF4-FFF2-40B4-BE49-F238E27FC236}">
                    <a16:creationId xmlns:a16="http://schemas.microsoft.com/office/drawing/2014/main" id="{703F7AB7-36DA-DAE9-DCBA-8FB7AA51328A}"/>
                  </a:ext>
                </a:extLst>
              </p:cNvPr>
              <p:cNvSpPr txBox="1"/>
              <p:nvPr/>
            </p:nvSpPr>
            <p:spPr>
              <a:xfrm>
                <a:off x="11780356" y="15756769"/>
                <a:ext cx="6561478" cy="1015663"/>
              </a:xfrm>
              <a:prstGeom prst="rect">
                <a:avLst/>
              </a:prstGeom>
              <a:grp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2000" b="0" i="0" u="none" strike="noStrike" kern="0" cap="none" spc="0" normalizeH="0" baseline="0" noProof="0" dirty="0">
                    <a:ln>
                      <a:noFill/>
                    </a:ln>
                    <a:solidFill>
                      <a:srgbClr val="FF0000"/>
                    </a:solidFill>
                    <a:effectLst/>
                    <a:uLnTx/>
                    <a:uFillTx/>
                    <a:latin typeface="Arial" panose="020B0604020202020204" pitchFamily="34" charset="0"/>
                    <a:ea typeface="Meiryo UI" panose="020B0604030504040204" pitchFamily="50" charset="-128"/>
                    <a:cs typeface="Arial" panose="020B0604020202020204" pitchFamily="34" charset="0"/>
                  </a:rPr>
                  <a:t>Completed the extension period, n = 20</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2000" b="0" i="0" u="none" strike="noStrike" kern="0" cap="none" spc="0" normalizeH="0" baseline="0" noProof="0" dirty="0">
                    <a:ln>
                      <a:noFill/>
                    </a:ln>
                    <a:solidFill>
                      <a:srgbClr val="FF0000"/>
                    </a:solidFill>
                    <a:effectLst/>
                    <a:uLnTx/>
                    <a:uFillTx/>
                    <a:latin typeface="Arial" panose="020B0604020202020204" pitchFamily="34" charset="0"/>
                    <a:ea typeface="Meiryo UI" panose="020B0604030504040204" pitchFamily="50" charset="-128"/>
                    <a:cs typeface="Arial" panose="020B0604020202020204" pitchFamily="34" charset="0"/>
                  </a:rPr>
                  <a:t>Completed at the date of marketing approval, n = 14</a:t>
                </a: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2000" b="0" i="0" u="none" strike="noStrike" kern="0" cap="none" spc="0" normalizeH="0" baseline="0" noProof="0" dirty="0">
                    <a:ln>
                      <a:noFill/>
                    </a:ln>
                    <a:solidFill>
                      <a:srgbClr val="FF0000"/>
                    </a:solidFill>
                    <a:effectLst/>
                    <a:uLnTx/>
                    <a:uFillTx/>
                    <a:latin typeface="Arial" panose="020B0604020202020204" pitchFamily="34" charset="0"/>
                    <a:ea typeface="Meiryo UI" panose="020B0604030504040204" pitchFamily="50" charset="-128"/>
                    <a:cs typeface="Arial" panose="020B0604020202020204" pitchFamily="34" charset="0"/>
                  </a:rPr>
                  <a:t>Completed at the end of the extension phase, n = 6</a:t>
                </a:r>
              </a:p>
            </p:txBody>
          </p:sp>
          <p:sp>
            <p:nvSpPr>
              <p:cNvPr id="263" name="大かっこ 262">
                <a:extLst>
                  <a:ext uri="{FF2B5EF4-FFF2-40B4-BE49-F238E27FC236}">
                    <a16:creationId xmlns:a16="http://schemas.microsoft.com/office/drawing/2014/main" id="{03BB7AAC-7142-CA99-F44D-FC417761C4E6}"/>
                  </a:ext>
                </a:extLst>
              </p:cNvPr>
              <p:cNvSpPr/>
              <p:nvPr/>
            </p:nvSpPr>
            <p:spPr>
              <a:xfrm>
                <a:off x="12033367" y="16169618"/>
                <a:ext cx="6070797" cy="493732"/>
              </a:xfrm>
              <a:prstGeom prst="bracketPair">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black"/>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grpSp>
        <p:sp>
          <p:nvSpPr>
            <p:cNvPr id="256" name="TextBox 15">
              <a:extLst>
                <a:ext uri="{FF2B5EF4-FFF2-40B4-BE49-F238E27FC236}">
                  <a16:creationId xmlns:a16="http://schemas.microsoft.com/office/drawing/2014/main" id="{2B425874-25B1-079D-C734-45B62C006DCB}"/>
                </a:ext>
              </a:extLst>
            </p:cNvPr>
            <p:cNvSpPr txBox="1"/>
            <p:nvPr/>
          </p:nvSpPr>
          <p:spPr>
            <a:xfrm>
              <a:off x="11780356" y="14550395"/>
              <a:ext cx="4137593" cy="707886"/>
            </a:xfrm>
            <a:prstGeom prst="rect">
              <a:avLst/>
            </a:prstGeom>
            <a:solidFill>
              <a:schemeClr val="bg1"/>
            </a:solid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sz="2000" b="0" i="0" u="none" strike="noStrike" kern="0" cap="none" spc="0" normalizeH="0" baseline="0" noProof="0" dirty="0">
                  <a:ln>
                    <a:noFill/>
                  </a:ln>
                  <a:solidFill>
                    <a:srgbClr val="FF0000"/>
                  </a:solidFill>
                  <a:effectLst/>
                  <a:uLnTx/>
                  <a:uFillTx/>
                  <a:latin typeface="Arial" panose="020B0604020202020204" pitchFamily="34" charset="0"/>
                  <a:ea typeface="Meiryo UI" panose="020B0604030504040204" pitchFamily="50" charset="-128"/>
                  <a:cs typeface="Arial" panose="020B0604020202020204" pitchFamily="34" charset="0"/>
                </a:rPr>
                <a:t>Entered the extension period, </a:t>
              </a:r>
              <a:br>
                <a:rPr kumimoji="1" lang="en-US" sz="2000" b="0" i="0" u="none" strike="noStrike" kern="0" cap="none" spc="0" normalizeH="0" baseline="0" noProof="0" dirty="0">
                  <a:ln>
                    <a:noFill/>
                  </a:ln>
                  <a:solidFill>
                    <a:srgbClr val="FF0000"/>
                  </a:solidFill>
                  <a:effectLst/>
                  <a:uLnTx/>
                  <a:uFillTx/>
                  <a:latin typeface="Arial" panose="020B0604020202020204" pitchFamily="34" charset="0"/>
                  <a:ea typeface="Meiryo UI" panose="020B0604030504040204" pitchFamily="50" charset="-128"/>
                  <a:cs typeface="Arial" panose="020B0604020202020204" pitchFamily="34" charset="0"/>
                </a:rPr>
              </a:br>
              <a:r>
                <a:rPr kumimoji="1" lang="en-US" sz="2000" b="0" i="0" u="none" strike="noStrike" kern="0" cap="none" spc="0" normalizeH="0" baseline="0" noProof="0" dirty="0">
                  <a:ln>
                    <a:noFill/>
                  </a:ln>
                  <a:solidFill>
                    <a:srgbClr val="FF0000"/>
                  </a:solidFill>
                  <a:effectLst/>
                  <a:uLnTx/>
                  <a:uFillTx/>
                  <a:latin typeface="Arial" panose="020B0604020202020204" pitchFamily="34" charset="0"/>
                  <a:ea typeface="Meiryo UI" panose="020B0604030504040204" pitchFamily="50" charset="-128"/>
                  <a:cs typeface="Arial" panose="020B0604020202020204" pitchFamily="34" charset="0"/>
                </a:rPr>
                <a:t>n = 27</a:t>
              </a:r>
            </a:p>
          </p:txBody>
        </p:sp>
      </p:grpSp>
      <p:sp>
        <p:nvSpPr>
          <p:cNvPr id="14" name="テキスト ボックス 13">
            <a:extLst>
              <a:ext uri="{FF2B5EF4-FFF2-40B4-BE49-F238E27FC236}">
                <a16:creationId xmlns:a16="http://schemas.microsoft.com/office/drawing/2014/main" id="{501F0EEB-0292-0B74-9AC1-69081CCFC228}"/>
              </a:ext>
            </a:extLst>
          </p:cNvPr>
          <p:cNvSpPr txBox="1"/>
          <p:nvPr/>
        </p:nvSpPr>
        <p:spPr>
          <a:xfrm>
            <a:off x="11781695" y="17916311"/>
            <a:ext cx="2207656" cy="261610"/>
          </a:xfrm>
          <a:prstGeom prst="rect">
            <a:avLst/>
          </a:prstGeom>
          <a:noFill/>
        </p:spPr>
        <p:txBody>
          <a:bodyPr wrap="none" rtlCol="0">
            <a:spAutoFit/>
          </a:bodyPr>
          <a:lstStyle/>
          <a:p>
            <a:r>
              <a:rPr kumimoji="1" lang="en-US" altLang="ja-JP" sz="1100" dirty="0">
                <a:solidFill>
                  <a:srgbClr val="FF0000"/>
                </a:solidFill>
                <a:latin typeface="Arial" panose="020B0604020202020204" pitchFamily="34" charset="0"/>
                <a:ea typeface="Meiryo UI" panose="020B0604030504040204" pitchFamily="50" charset="-128"/>
                <a:cs typeface="Arial" panose="020B0604020202020204" pitchFamily="34" charset="0"/>
              </a:rPr>
              <a:t>*Red indicates extension period.</a:t>
            </a:r>
            <a:endParaRPr kumimoji="1" lang="ja-JP" altLang="en-US" sz="1100" dirty="0">
              <a:solidFill>
                <a:srgbClr val="FF0000"/>
              </a:solidFill>
              <a:latin typeface="Arial" panose="020B0604020202020204" pitchFamily="34" charset="0"/>
              <a:ea typeface="Meiryo UI" panose="020B0604030504040204" pitchFamily="50" charset="-128"/>
              <a:cs typeface="Arial" panose="020B0604020202020204" pitchFamily="34" charset="0"/>
            </a:endParaRPr>
          </a:p>
        </p:txBody>
      </p:sp>
      <p:sp>
        <p:nvSpPr>
          <p:cNvPr id="15" name="TextBox 1">
            <a:extLst>
              <a:ext uri="{FF2B5EF4-FFF2-40B4-BE49-F238E27FC236}">
                <a16:creationId xmlns:a16="http://schemas.microsoft.com/office/drawing/2014/main" id="{4DDA9C26-4547-7162-A3DD-8552B04D387D}"/>
              </a:ext>
            </a:extLst>
          </p:cNvPr>
          <p:cNvSpPr txBox="1"/>
          <p:nvPr/>
        </p:nvSpPr>
        <p:spPr>
          <a:xfrm>
            <a:off x="20962856" y="30843690"/>
            <a:ext cx="1165384" cy="261610"/>
          </a:xfrm>
          <a:prstGeom prst="rect">
            <a:avLst/>
          </a:prstGeom>
          <a:noFill/>
        </p:spPr>
        <p:txBody>
          <a:bodyPr wrap="none" lIns="0" rIns="0" rtlCol="0">
            <a:spAutoFit/>
          </a:bodyPr>
          <a:lstStyle>
            <a:defPPr>
              <a:defRPr lang="en-US"/>
            </a:defPPr>
            <a:lvl1pPr algn="r" defTabSz="914400">
              <a:buClr>
                <a:srgbClr val="4472C4"/>
              </a:buClr>
              <a:defRPr kumimoji="1" sz="1100">
                <a:solidFill>
                  <a:prstClr val="black"/>
                </a:solidFill>
                <a:latin typeface="Arial" panose="020B0604020202020204" pitchFamily="34" charset="0"/>
                <a:ea typeface="Meiryo UI" panose="020B0604030504040204" pitchFamily="50" charset="-128"/>
                <a:cs typeface="Arial" panose="020B0604020202020204" pitchFamily="34" charset="0"/>
              </a:defRPr>
            </a:lvl1pPr>
          </a:lstStyle>
          <a:p>
            <a:pPr algn="l"/>
            <a:r>
              <a:rPr lang="en-NZ" dirty="0" err="1"/>
              <a:t>EoS</a:t>
            </a:r>
            <a:r>
              <a:rPr lang="en-NZ" dirty="0"/>
              <a:t>: End of study.</a:t>
            </a:r>
            <a:endParaRPr lang="en-GB" dirty="0"/>
          </a:p>
        </p:txBody>
      </p:sp>
      <p:sp>
        <p:nvSpPr>
          <p:cNvPr id="26" name="テキスト ボックス 25">
            <a:extLst>
              <a:ext uri="{FF2B5EF4-FFF2-40B4-BE49-F238E27FC236}">
                <a16:creationId xmlns:a16="http://schemas.microsoft.com/office/drawing/2014/main" id="{5E2E2656-DE4D-F10A-9A8B-36C517FD9A88}"/>
              </a:ext>
            </a:extLst>
          </p:cNvPr>
          <p:cNvSpPr txBox="1"/>
          <p:nvPr/>
        </p:nvSpPr>
        <p:spPr>
          <a:xfrm>
            <a:off x="39648850" y="15275504"/>
            <a:ext cx="2207656" cy="261610"/>
          </a:xfrm>
          <a:prstGeom prst="rect">
            <a:avLst/>
          </a:prstGeom>
          <a:noFill/>
        </p:spPr>
        <p:txBody>
          <a:bodyPr wrap="none" rtlCol="0">
            <a:spAutoFit/>
          </a:bodyPr>
          <a:lstStyle/>
          <a:p>
            <a:r>
              <a:rPr kumimoji="1" lang="en-US" altLang="ja-JP" sz="1100" dirty="0">
                <a:solidFill>
                  <a:srgbClr val="FF0000"/>
                </a:solidFill>
                <a:latin typeface="Arial" panose="020B0604020202020204" pitchFamily="34" charset="0"/>
                <a:ea typeface="Meiryo UI" panose="020B0604030504040204" pitchFamily="50" charset="-128"/>
                <a:cs typeface="Arial" panose="020B0604020202020204" pitchFamily="34" charset="0"/>
              </a:rPr>
              <a:t>*Red indicates extension period.</a:t>
            </a:r>
            <a:endParaRPr kumimoji="1" lang="ja-JP" altLang="en-US" sz="1100" dirty="0">
              <a:solidFill>
                <a:srgbClr val="FF0000"/>
              </a:solidFill>
              <a:latin typeface="Arial" panose="020B0604020202020204" pitchFamily="34" charset="0"/>
              <a:ea typeface="Meiryo UI" panose="020B0604030504040204" pitchFamily="50" charset="-128"/>
              <a:cs typeface="Arial" panose="020B0604020202020204" pitchFamily="34" charset="0"/>
            </a:endParaRPr>
          </a:p>
        </p:txBody>
      </p:sp>
      <p:sp>
        <p:nvSpPr>
          <p:cNvPr id="30" name="Rectángulo 17">
            <a:extLst>
              <a:ext uri="{FF2B5EF4-FFF2-40B4-BE49-F238E27FC236}">
                <a16:creationId xmlns:a16="http://schemas.microsoft.com/office/drawing/2014/main" id="{DBC35943-0D42-9085-40A4-05954198D8A6}"/>
              </a:ext>
            </a:extLst>
          </p:cNvPr>
          <p:cNvSpPr/>
          <p:nvPr/>
        </p:nvSpPr>
        <p:spPr>
          <a:xfrm>
            <a:off x="39437386" y="29074468"/>
            <a:ext cx="10325440" cy="24804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latin typeface="Arial" panose="020B0604020202020204" pitchFamily="34" charset="0"/>
              <a:cs typeface="Arial" panose="020B0604020202020204" pitchFamily="34" charset="0"/>
            </a:endParaRPr>
          </a:p>
        </p:txBody>
      </p:sp>
      <p:sp>
        <p:nvSpPr>
          <p:cNvPr id="31" name="Rectángulo 27">
            <a:extLst>
              <a:ext uri="{FF2B5EF4-FFF2-40B4-BE49-F238E27FC236}">
                <a16:creationId xmlns:a16="http://schemas.microsoft.com/office/drawing/2014/main" id="{B6E5B813-1C45-E06B-E7AA-63D408A877AC}"/>
              </a:ext>
            </a:extLst>
          </p:cNvPr>
          <p:cNvSpPr/>
          <p:nvPr/>
        </p:nvSpPr>
        <p:spPr>
          <a:xfrm>
            <a:off x="39611017" y="30113848"/>
            <a:ext cx="9978179" cy="584775"/>
          </a:xfrm>
          <a:prstGeom prst="rect">
            <a:avLst/>
          </a:prstGeom>
        </p:spPr>
        <p:txBody>
          <a:bodyPr wrap="square">
            <a:spAutoFit/>
          </a:bodyPr>
          <a:lstStyle/>
          <a:p>
            <a:pPr defTabSz="914400">
              <a:buClr>
                <a:srgbClr val="655D59"/>
              </a:buClr>
              <a:defRPr/>
            </a:pPr>
            <a:r>
              <a:rPr kumimoji="1" lang="en-US" altLang="ja-JP" sz="1600" dirty="0">
                <a:solidFill>
                  <a:srgbClr val="000000"/>
                </a:solidFill>
                <a:latin typeface="Arial" panose="020B0604020202020204" pitchFamily="34" charset="0"/>
                <a:ea typeface="Meiryo UI" panose="020B0604030504040204" pitchFamily="50" charset="-128"/>
                <a:cs typeface="Arial" panose="020B0604020202020204" pitchFamily="34" charset="0"/>
              </a:rPr>
              <a:t>J.H. Jang, Y. Tomiyama, K Miyazaki et al. Efficacy and safety of romiplostim in refractory aplastic </a:t>
            </a:r>
            <a:r>
              <a:rPr kumimoji="1" lang="en-US" altLang="ja-JP" sz="1600" dirty="0" err="1">
                <a:solidFill>
                  <a:srgbClr val="000000"/>
                </a:solidFill>
                <a:latin typeface="Arial" panose="020B0604020202020204" pitchFamily="34" charset="0"/>
                <a:ea typeface="Meiryo UI" panose="020B0604030504040204" pitchFamily="50" charset="-128"/>
                <a:cs typeface="Arial" panose="020B0604020202020204" pitchFamily="34" charset="0"/>
              </a:rPr>
              <a:t>anaemia</a:t>
            </a:r>
            <a:r>
              <a:rPr kumimoji="1" lang="en-US" altLang="ja-JP" sz="1600" dirty="0">
                <a:solidFill>
                  <a:srgbClr val="000000"/>
                </a:solidFill>
                <a:latin typeface="Arial" panose="020B0604020202020204" pitchFamily="34" charset="0"/>
                <a:ea typeface="Meiryo UI" panose="020B0604030504040204" pitchFamily="50" charset="-128"/>
                <a:cs typeface="Arial" panose="020B0604020202020204" pitchFamily="34" charset="0"/>
              </a:rPr>
              <a:t>: a Phase II/III, </a:t>
            </a:r>
            <a:r>
              <a:rPr kumimoji="1" lang="en-US" altLang="ja-JP" sz="1600" dirty="0" err="1">
                <a:solidFill>
                  <a:srgbClr val="000000"/>
                </a:solidFill>
                <a:latin typeface="Arial" panose="020B0604020202020204" pitchFamily="34" charset="0"/>
                <a:ea typeface="Meiryo UI" panose="020B0604030504040204" pitchFamily="50" charset="-128"/>
                <a:cs typeface="Arial" panose="020B0604020202020204" pitchFamily="34" charset="0"/>
              </a:rPr>
              <a:t>multicentre</a:t>
            </a:r>
            <a:r>
              <a:rPr kumimoji="1" lang="en-US" altLang="ja-JP" sz="1600" dirty="0">
                <a:solidFill>
                  <a:srgbClr val="000000"/>
                </a:solidFill>
                <a:latin typeface="Arial" panose="020B0604020202020204" pitchFamily="34" charset="0"/>
                <a:ea typeface="Meiryo UI" panose="020B0604030504040204" pitchFamily="50" charset="-128"/>
                <a:cs typeface="Arial" panose="020B0604020202020204" pitchFamily="34" charset="0"/>
              </a:rPr>
              <a:t>, open-label study. </a:t>
            </a:r>
            <a:r>
              <a:rPr kumimoji="1" lang="en-US" altLang="ja-JP" sz="1600" i="1" dirty="0">
                <a:solidFill>
                  <a:srgbClr val="000000"/>
                </a:solidFill>
                <a:latin typeface="Arial" panose="020B0604020202020204" pitchFamily="34" charset="0"/>
                <a:ea typeface="Meiryo UI" panose="020B0604030504040204" pitchFamily="50" charset="-128"/>
                <a:cs typeface="Arial" panose="020B0604020202020204" pitchFamily="34" charset="0"/>
              </a:rPr>
              <a:t>Br J </a:t>
            </a:r>
            <a:r>
              <a:rPr kumimoji="1" lang="en-US" altLang="ja-JP" sz="1600" i="1" dirty="0" err="1">
                <a:solidFill>
                  <a:srgbClr val="000000"/>
                </a:solidFill>
                <a:latin typeface="Arial" panose="020B0604020202020204" pitchFamily="34" charset="0"/>
                <a:ea typeface="Meiryo UI" panose="020B0604030504040204" pitchFamily="50" charset="-128"/>
                <a:cs typeface="Arial" panose="020B0604020202020204" pitchFamily="34" charset="0"/>
              </a:rPr>
              <a:t>Haematol</a:t>
            </a:r>
            <a:r>
              <a:rPr kumimoji="1" lang="en-US" altLang="ja-JP" sz="1600" dirty="0">
                <a:solidFill>
                  <a:srgbClr val="000000"/>
                </a:solidFill>
                <a:latin typeface="Arial" panose="020B0604020202020204" pitchFamily="34" charset="0"/>
                <a:ea typeface="Meiryo UI" panose="020B0604030504040204" pitchFamily="50" charset="-128"/>
                <a:cs typeface="Arial" panose="020B0604020202020204" pitchFamily="34" charset="0"/>
              </a:rPr>
              <a:t>. 2021;192:190-199</a:t>
            </a:r>
          </a:p>
        </p:txBody>
      </p:sp>
      <p:grpSp>
        <p:nvGrpSpPr>
          <p:cNvPr id="32" name="グループ化 31">
            <a:extLst>
              <a:ext uri="{FF2B5EF4-FFF2-40B4-BE49-F238E27FC236}">
                <a16:creationId xmlns:a16="http://schemas.microsoft.com/office/drawing/2014/main" id="{17F4FE85-47DF-994C-4186-94D99D226590}"/>
              </a:ext>
            </a:extLst>
          </p:cNvPr>
          <p:cNvGrpSpPr/>
          <p:nvPr/>
        </p:nvGrpSpPr>
        <p:grpSpPr>
          <a:xfrm>
            <a:off x="39412764" y="29305100"/>
            <a:ext cx="6731158" cy="771788"/>
            <a:chOff x="672942" y="7867387"/>
            <a:chExt cx="6731158" cy="771788"/>
          </a:xfrm>
        </p:grpSpPr>
        <p:pic>
          <p:nvPicPr>
            <p:cNvPr id="34" name="Gráfico 103">
              <a:extLst>
                <a:ext uri="{FF2B5EF4-FFF2-40B4-BE49-F238E27FC236}">
                  <a16:creationId xmlns:a16="http://schemas.microsoft.com/office/drawing/2014/main" id="{A422DF09-CC66-6597-9259-B84E9D68532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2942" y="7867387"/>
              <a:ext cx="6731158" cy="771788"/>
            </a:xfrm>
            <a:prstGeom prst="rect">
              <a:avLst/>
            </a:prstGeom>
          </p:spPr>
        </p:pic>
        <p:sp>
          <p:nvSpPr>
            <p:cNvPr id="35" name="Rectángulo 18">
              <a:extLst>
                <a:ext uri="{FF2B5EF4-FFF2-40B4-BE49-F238E27FC236}">
                  <a16:creationId xmlns:a16="http://schemas.microsoft.com/office/drawing/2014/main" id="{6BEF8761-21A8-451B-53A1-5F107E27BFDB}"/>
                </a:ext>
              </a:extLst>
            </p:cNvPr>
            <p:cNvSpPr/>
            <p:nvPr/>
          </p:nvSpPr>
          <p:spPr>
            <a:xfrm>
              <a:off x="822557" y="7960894"/>
              <a:ext cx="2991524" cy="584775"/>
            </a:xfrm>
            <a:prstGeom prst="rect">
              <a:avLst/>
            </a:prstGeom>
            <a:noFill/>
            <a:ln>
              <a:noFill/>
            </a:ln>
          </p:spPr>
          <p:txBody>
            <a:bodyPr wrap="none" anchor="ctr">
              <a:spAutoFit/>
            </a:bodyPr>
            <a:lstStyle/>
            <a:p>
              <a:pPr algn="ctr"/>
              <a:r>
                <a:rPr lang="en-US" altLang="ja-JP" sz="3200" b="1" cap="all" dirty="0">
                  <a:solidFill>
                    <a:schemeClr val="bg1"/>
                  </a:solidFill>
                  <a:latin typeface="Arial" panose="020B0604020202020204" pitchFamily="34" charset="0"/>
                  <a:cs typeface="Arial" panose="020B0604020202020204" pitchFamily="34" charset="0"/>
                </a:rPr>
                <a:t>REFERENCES</a:t>
              </a:r>
              <a:endParaRPr lang="es-ES" altLang="ja-JP" sz="3200" dirty="0">
                <a:solidFill>
                  <a:schemeClr val="bg1"/>
                </a:solidFill>
              </a:endParaRPr>
            </a:p>
          </p:txBody>
        </p:sp>
      </p:grpSp>
      <p:sp>
        <p:nvSpPr>
          <p:cNvPr id="1022" name="TextBox 1021">
            <a:extLst>
              <a:ext uri="{FF2B5EF4-FFF2-40B4-BE49-F238E27FC236}">
                <a16:creationId xmlns:a16="http://schemas.microsoft.com/office/drawing/2014/main" id="{396F7E2E-69E1-49DA-8B60-1C188C2CB504}"/>
              </a:ext>
            </a:extLst>
          </p:cNvPr>
          <p:cNvSpPr txBox="1"/>
          <p:nvPr/>
        </p:nvSpPr>
        <p:spPr>
          <a:xfrm>
            <a:off x="685322" y="31578504"/>
            <a:ext cx="5732717" cy="677108"/>
          </a:xfrm>
          <a:prstGeom prst="rect">
            <a:avLst/>
          </a:prstGeom>
          <a:noFill/>
        </p:spPr>
        <p:txBody>
          <a:bodyPr wrap="square">
            <a:spAutoFit/>
          </a:bodyPr>
          <a:lstStyle/>
          <a:p>
            <a:br>
              <a:rPr lang="de-AT" dirty="0"/>
            </a:br>
            <a:r>
              <a:rPr lang="de-AT" sz="2000" b="0" i="0" dirty="0">
                <a:solidFill>
                  <a:srgbClr val="303030"/>
                </a:solidFill>
                <a:effectLst/>
                <a:latin typeface="Arial" panose="020B0604020202020204" pitchFamily="34" charset="0"/>
              </a:rPr>
              <a:t>SC-AT-ROMIPLOSTI-00167 1222</a:t>
            </a:r>
            <a:endParaRPr lang="en-AT" sz="2000" dirty="0"/>
          </a:p>
        </p:txBody>
      </p:sp>
    </p:spTree>
    <p:extLst>
      <p:ext uri="{BB962C8B-B14F-4D97-AF65-F5344CB8AC3E}">
        <p14:creationId xmlns:p14="http://schemas.microsoft.com/office/powerpoint/2010/main" val="156600141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933</TotalTime>
  <Words>3046</Words>
  <Application>Microsoft Office PowerPoint</Application>
  <PresentationFormat>Custom</PresentationFormat>
  <Paragraphs>698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游ゴシック</vt:lpstr>
      <vt:lpstr>Arial</vt:lpstr>
      <vt:lpstr>Arial Black</vt:lpstr>
      <vt:lpstr>Calibri</vt:lpstr>
      <vt:lpstr>Calibri Light</vt:lpstr>
      <vt:lpstr>Wingdings</vt:lpstr>
      <vt:lpstr>Tema de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Leticia Gómez Aguado</dc:creator>
  <cp:lastModifiedBy>Foessl, Ines</cp:lastModifiedBy>
  <cp:revision>75</cp:revision>
  <cp:lastPrinted>2021-04-19T11:04:12Z</cp:lastPrinted>
  <dcterms:created xsi:type="dcterms:W3CDTF">2021-04-14T13:13:01Z</dcterms:created>
  <dcterms:modified xsi:type="dcterms:W3CDTF">2022-12-13T21:21:40Z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e75503-0edf-4274-9f8b-1f267fd68475_Enabled">
    <vt:lpwstr>true</vt:lpwstr>
  </property>
  <property fmtid="{D5CDD505-2E9C-101B-9397-08002B2CF9AE}" pid="3" name="MSIP_Label_65e75503-0edf-4274-9f8b-1f267fd68475_SetDate">
    <vt:lpwstr>2022-12-12T21:24:48Z</vt:lpwstr>
  </property>
  <property fmtid="{D5CDD505-2E9C-101B-9397-08002B2CF9AE}" pid="4" name="MSIP_Label_65e75503-0edf-4274-9f8b-1f267fd68475_Method">
    <vt:lpwstr>Privileged</vt:lpwstr>
  </property>
  <property fmtid="{D5CDD505-2E9C-101B-9397-08002B2CF9AE}" pid="5" name="MSIP_Label_65e75503-0edf-4274-9f8b-1f267fd68475_Name">
    <vt:lpwstr>Non-Amgen (no marking)</vt:lpwstr>
  </property>
  <property fmtid="{D5CDD505-2E9C-101B-9397-08002B2CF9AE}" pid="6" name="MSIP_Label_65e75503-0edf-4274-9f8b-1f267fd68475_SiteId">
    <vt:lpwstr>4b4266a6-1368-41af-ad5a-59eb634f7ad8</vt:lpwstr>
  </property>
  <property fmtid="{D5CDD505-2E9C-101B-9397-08002B2CF9AE}" pid="7" name="MSIP_Label_65e75503-0edf-4274-9f8b-1f267fd68475_ActionId">
    <vt:lpwstr>71f79c02-42a5-4323-ab02-9548200c967e</vt:lpwstr>
  </property>
  <property fmtid="{D5CDD505-2E9C-101B-9397-08002B2CF9AE}" pid="8" name="MSIP_Label_65e75503-0edf-4274-9f8b-1f267fd68475_ContentBits">
    <vt:lpwstr>0</vt:lpwstr>
  </property>
</Properties>
</file>